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62" r:id="rId10"/>
    <p:sldId id="263" r:id="rId11"/>
    <p:sldId id="264" r:id="rId12"/>
    <p:sldId id="321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315" r:id="rId25"/>
    <p:sldId id="279" r:id="rId26"/>
    <p:sldId id="275" r:id="rId27"/>
    <p:sldId id="316" r:id="rId28"/>
    <p:sldId id="317" r:id="rId29"/>
    <p:sldId id="318" r:id="rId30"/>
    <p:sldId id="319" r:id="rId31"/>
    <p:sldId id="320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5225" autoAdjust="0"/>
    <p:restoredTop sz="86391" autoAdjust="0"/>
  </p:normalViewPr>
  <p:slideViewPr>
    <p:cSldViewPr snapToGrid="0">
      <p:cViewPr varScale="1">
        <p:scale>
          <a:sx n="95" d="100"/>
          <a:sy n="95" d="100"/>
        </p:scale>
        <p:origin x="1752" y="84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2F57E-0FAE-41F9-9A60-BDF143BD6D48}" type="datetimeFigureOut">
              <a:rPr lang="pl-PL" smtClean="0"/>
              <a:t>2020-05-29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5C9FC-9897-4089-91C6-FAB7D21461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07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Villa </a:t>
            </a:r>
            <a:r>
              <a:rPr lang="pl-PL" dirty="0" err="1"/>
              <a:t>Savoye</a:t>
            </a:r>
            <a:r>
              <a:rPr lang="pl-PL" dirty="0"/>
              <a:t>, </a:t>
            </a:r>
            <a:r>
              <a:rPr lang="pl-PL" dirty="0" err="1"/>
              <a:t>Poissy</a:t>
            </a:r>
            <a:r>
              <a:rPr lang="pl-PL" dirty="0"/>
              <a:t> 1928</a:t>
            </a:r>
            <a:br>
              <a:rPr lang="pl-PL" dirty="0"/>
            </a:br>
            <a:endParaRPr lang="pl-PL" dirty="0"/>
          </a:p>
          <a:p>
            <a:r>
              <a:rPr lang="pl-PL" dirty="0"/>
              <a:t>Le Corbusier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294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125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271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Hala Stulecia (dawniej Ludowa) we Wrocławiu (1912-13)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6087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Baz </a:t>
            </a:r>
            <a:r>
              <a:rPr lang="pl-PL" dirty="0" err="1"/>
              <a:t>sw</a:t>
            </a:r>
            <a:r>
              <a:rPr lang="pl-PL" dirty="0"/>
              <a:t> </a:t>
            </a:r>
            <a:r>
              <a:rPr lang="pl-PL" dirty="0" err="1"/>
              <a:t>piotra</a:t>
            </a:r>
            <a:r>
              <a:rPr lang="pl-PL" dirty="0"/>
              <a:t> </a:t>
            </a:r>
            <a:r>
              <a:rPr lang="pl-PL" dirty="0" err="1"/>
              <a:t>wczesnochrz</a:t>
            </a:r>
            <a:r>
              <a:rPr lang="pl-PL" dirty="0"/>
              <a:t>  iv 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469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San </a:t>
            </a:r>
            <a:r>
              <a:rPr lang="pl-PL" dirty="0" err="1"/>
              <a:t>vitale</a:t>
            </a:r>
            <a:r>
              <a:rPr lang="pl-PL" dirty="0"/>
              <a:t> 6 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391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Xii</a:t>
            </a:r>
            <a:r>
              <a:rPr lang="pl-PL" baseline="0" dirty="0"/>
              <a:t> 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530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Frank Lloyd Wright   Dom nad wodospadem w </a:t>
            </a:r>
            <a:r>
              <a:rPr lang="pl-PL" dirty="0" err="1"/>
              <a:t>pensylwanii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73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Świątynia Horusa w </a:t>
            </a:r>
            <a:r>
              <a:rPr lang="pl-PL" dirty="0" err="1"/>
              <a:t>Edfu</a:t>
            </a:r>
            <a:r>
              <a:rPr lang="pl-PL" dirty="0"/>
              <a:t>, inna </a:t>
            </a:r>
            <a:r>
              <a:rPr lang="pl-PL" dirty="0" err="1"/>
              <a:t>CHonsu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670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Brunelleschi  1444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113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Il </a:t>
            </a:r>
            <a:r>
              <a:rPr lang="pl-PL" dirty="0" err="1"/>
              <a:t>Gesu</a:t>
            </a:r>
            <a:r>
              <a:rPr lang="pl-PL" dirty="0"/>
              <a:t> da Vignola, Fasada – Giacomo del </a:t>
            </a:r>
            <a:r>
              <a:rPr lang="pl-PL" dirty="0" err="1"/>
              <a:t>Porta</a:t>
            </a:r>
            <a:r>
              <a:rPr lang="pl-PL" dirty="0"/>
              <a:t>: zdwojony rytm pilastrów, spływy wolutowe      1576-84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847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1420 </a:t>
            </a:r>
            <a:r>
              <a:rPr lang="pl-PL" dirty="0" err="1"/>
              <a:t>brunelleschi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72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Pałac Westminsterski</a:t>
            </a:r>
            <a:r>
              <a:rPr lang="pl-PL" dirty="0"/>
              <a:t>, Londyn, odbudowa, styl NEOGOTYK, </a:t>
            </a:r>
            <a:br>
              <a:rPr lang="pl-PL" dirty="0"/>
            </a:br>
            <a:r>
              <a:rPr lang="pl-PL" dirty="0"/>
              <a:t>1840–1870, Charles Barry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322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Alberti </a:t>
            </a:r>
            <a:r>
              <a:rPr lang="pl-PL" dirty="0" err="1"/>
              <a:t>Poalazzo</a:t>
            </a:r>
            <a:r>
              <a:rPr lang="pl-PL" dirty="0"/>
              <a:t> </a:t>
            </a:r>
            <a:r>
              <a:rPr lang="pl-PL" dirty="0" err="1"/>
              <a:t>Rucelai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125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Kosciol</a:t>
            </a:r>
            <a:r>
              <a:rPr lang="pl-PL" dirty="0"/>
              <a:t> pielgrzymkowy</a:t>
            </a:r>
            <a:r>
              <a:rPr lang="pl-PL" baseline="0" dirty="0"/>
              <a:t> w </a:t>
            </a:r>
            <a:r>
              <a:rPr lang="pl-PL" baseline="0" dirty="0" err="1"/>
              <a:t>wies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163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Sw</a:t>
            </a:r>
            <a:r>
              <a:rPr lang="pl-PL" dirty="0"/>
              <a:t> </a:t>
            </a:r>
            <a:r>
              <a:rPr lang="pl-PL" dirty="0" err="1"/>
              <a:t>anny</a:t>
            </a:r>
            <a:r>
              <a:rPr lang="pl-PL" dirty="0"/>
              <a:t> w Krakowie Tylman</a:t>
            </a:r>
            <a:r>
              <a:rPr lang="pl-PL" baseline="0" dirty="0"/>
              <a:t> z </a:t>
            </a:r>
            <a:r>
              <a:rPr lang="pl-PL" baseline="0" dirty="0" err="1"/>
              <a:t>gameren</a:t>
            </a:r>
            <a:r>
              <a:rPr lang="pl-PL" baseline="0" dirty="0"/>
              <a:t> 1703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60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Kromlech - KRĄG MEGALITYCZNY: STONEHENGE</a:t>
            </a:r>
            <a:br>
              <a:rPr lang="pl-PL" dirty="0"/>
            </a:br>
            <a:r>
              <a:rPr lang="pl-PL" dirty="0"/>
              <a:t>(Salisbury, Anglia).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około 2950–2900 p.n.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44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V w </a:t>
            </a:r>
            <a:r>
              <a:rPr lang="pl-PL" dirty="0" err="1"/>
              <a:t>pne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072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/>
              <a:t>Villa </a:t>
            </a:r>
            <a:r>
              <a:rPr lang="pl-PL" sz="1200" b="1" dirty="0" err="1"/>
              <a:t>Rotonda</a:t>
            </a:r>
            <a:r>
              <a:rPr lang="pl-PL" sz="1200" b="1" dirty="0"/>
              <a:t> - Vincenza  1582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12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/>
              <a:t>(Kościół San Pietro in </a:t>
            </a:r>
            <a:r>
              <a:rPr lang="pl-PL" sz="1200" dirty="0" err="1"/>
              <a:t>Montorio</a:t>
            </a:r>
            <a:r>
              <a:rPr lang="pl-PL" sz="1200" dirty="0"/>
              <a:t>) w Rzymie – Donato Bramante (1570)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43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Kaplica </a:t>
            </a:r>
            <a:r>
              <a:rPr lang="fr-FR" dirty="0"/>
              <a:t>Notre Dame du Haut</a:t>
            </a:r>
            <a:r>
              <a:rPr lang="pl-PL" dirty="0"/>
              <a:t> </a:t>
            </a:r>
            <a:r>
              <a:rPr lang="pl-PL" b="1" dirty="0"/>
              <a:t>w </a:t>
            </a:r>
            <a:r>
              <a:rPr lang="pl-PL" b="1" dirty="0" err="1"/>
              <a:t>Ronchamp</a:t>
            </a:r>
            <a:r>
              <a:rPr lang="pl-PL" b="1" dirty="0"/>
              <a:t> 1950-55  Le Corbusier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734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Ołtarz pergamoński  ii w </a:t>
            </a:r>
            <a:r>
              <a:rPr lang="pl-PL" dirty="0" err="1"/>
              <a:t>pne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276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Borromini san </a:t>
            </a:r>
            <a:r>
              <a:rPr lang="pl-PL" dirty="0" err="1"/>
              <a:t>ivo</a:t>
            </a:r>
            <a:r>
              <a:rPr lang="pl-PL" dirty="0"/>
              <a:t>  1642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C9FC-9897-4089-91C6-FAB7D214618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35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C554F9-EEC4-4B9B-B64B-0ADC2F040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90D6AA-7B9C-45F3-B964-94C5DDFE2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49958D-78DB-4696-9E3D-810D934B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CA6-0D05-4976-9243-E34E305D3AE8}" type="datetimeFigureOut">
              <a:rPr lang="pl-PL" smtClean="0"/>
              <a:t>2020-05-29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F9ACC1-5EAA-46ED-8C75-3EA6E38D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E3ECA0-AEB0-4CF0-919D-0E757615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2F4-883A-4F1D-8B61-79F32A85DE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2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721BEF-22CD-4C1E-A541-077F7895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B2D359F-BA2F-4073-A0C5-57C988A75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526592-3B93-493E-A013-D6D1CE91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CA6-0D05-4976-9243-E34E305D3AE8}" type="datetimeFigureOut">
              <a:rPr lang="pl-PL" smtClean="0"/>
              <a:t>2020-05-29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056D04-9E98-40CF-8171-EE67A6CF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3926D7-D1A1-4E11-876C-16D0FCEA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2F4-883A-4F1D-8B61-79F32A85DE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19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D01B6FD-A123-484B-BB50-A14DF7A21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298A5BA-1984-45FA-8B1B-ABB05618B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F58A4E-8BAA-4937-B0A0-C0FCC2F1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CA6-0D05-4976-9243-E34E305D3AE8}" type="datetimeFigureOut">
              <a:rPr lang="pl-PL" smtClean="0"/>
              <a:t>2020-05-29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8CE23A-48D2-4F3E-9588-17D079E4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1D2418-0F4F-4FD9-9994-A8DF9F50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2F4-883A-4F1D-8B61-79F32A85DE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57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986F1-4F91-4352-B8C4-1FB983E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36961F-2DAD-405C-B6C5-7A1B9DC39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2E9867-A914-44F5-BE7F-2B38A55F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CA6-0D05-4976-9243-E34E305D3AE8}" type="datetimeFigureOut">
              <a:rPr lang="pl-PL" smtClean="0"/>
              <a:t>2020-05-29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09F9E9-0DAC-4CC0-BA02-61CA509A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350344-9040-431C-8E9C-063CAF18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2F4-883A-4F1D-8B61-79F32A85DE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50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44E236-5FF6-442F-B8B7-50B84C06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D30CA5-D53D-466C-B8D5-E09CC7D0E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3C4D84-D6D9-46CD-BC9E-F7FD6D0A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CA6-0D05-4976-9243-E34E305D3AE8}" type="datetimeFigureOut">
              <a:rPr lang="pl-PL" smtClean="0"/>
              <a:t>2020-05-29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4C8EEF-24CA-45F3-84C3-C8E1187B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01B583-D086-4482-B7CB-9E516F62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2F4-883A-4F1D-8B61-79F32A85DE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22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AAD775-6F81-4A9F-81E7-E71C606F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6C85DE-6B0F-4A4A-A601-652144155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FFFA13-341E-4388-A6D3-B24A4C18F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77D1EF-6088-4C81-9B58-EBC83D31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CA6-0D05-4976-9243-E34E305D3AE8}" type="datetimeFigureOut">
              <a:rPr lang="pl-PL" smtClean="0"/>
              <a:t>2020-05-29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8A63F30-EE56-4C62-83F1-0D33F383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4122949-7E1E-42C5-914A-EDE6FF73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2F4-883A-4F1D-8B61-79F32A85DE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49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E4158B-E95A-4574-9884-A2C2E500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181BE6-5485-4916-8472-A3BA7D844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AA256E3-55BD-47F3-91A9-27D529A7B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DECE0D2-365F-420A-A064-EA315E2D0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8CE3894-A08D-466B-A395-24FFE13FF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B51F470-DF57-4D93-A6A2-6F429CC9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CA6-0D05-4976-9243-E34E305D3AE8}" type="datetimeFigureOut">
              <a:rPr lang="pl-PL" smtClean="0"/>
              <a:t>2020-05-29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4374551-949F-4042-BA45-0DD19A6A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10BF865-5F2F-44E4-B084-69B7153B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2F4-883A-4F1D-8B61-79F32A85DE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737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C9B3E-9230-4927-A30A-7BA07A9C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0A7B074-7D8E-4E55-BAD0-97295CF5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CA6-0D05-4976-9243-E34E305D3AE8}" type="datetimeFigureOut">
              <a:rPr lang="pl-PL" smtClean="0"/>
              <a:t>2020-05-29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D1FA341-F129-49F2-A785-8EFF964F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1EE3C29-2B12-492B-A0CE-5CF12557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2F4-883A-4F1D-8B61-79F32A85DE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2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0EC96B0-6D9B-4976-9CF7-790898A0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CA6-0D05-4976-9243-E34E305D3AE8}" type="datetimeFigureOut">
              <a:rPr lang="pl-PL" smtClean="0"/>
              <a:t>2020-05-29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8433177-75B8-4677-B4D9-8AFC694E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5EDF999-03EB-4F49-AB65-DC1299C0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2F4-883A-4F1D-8B61-79F32A85DE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32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03BC6-F151-49ED-A5F7-6090553C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263554-BC0E-4D88-85BD-7CB7B9FF5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C26BB19-B8C3-495F-B500-588077026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AA1557-DA80-49AD-89D2-2C6767B8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CA6-0D05-4976-9243-E34E305D3AE8}" type="datetimeFigureOut">
              <a:rPr lang="pl-PL" smtClean="0"/>
              <a:t>2020-05-29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804BBDA-829C-4037-9264-48346D1F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945B9E9-68EC-4500-AFF8-7DDE81A0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2F4-883A-4F1D-8B61-79F32A85DE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66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CBA56A-BDDD-47DD-9C8C-1F244454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23FD976-6F59-4B64-AA85-51F635E2A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1286CAC-632F-457C-BF3C-E0D7D6DE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8F76D9-B9F2-4C3D-B2AB-3829C8F5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CA6-0D05-4976-9243-E34E305D3AE8}" type="datetimeFigureOut">
              <a:rPr lang="pl-PL" smtClean="0"/>
              <a:t>2020-05-29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BCA151-7A2C-4D69-A87D-A4D93B24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DF6928-6A73-425B-9EAF-5B859247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A2F4-883A-4F1D-8B61-79F32A85DE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9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E387D30-8226-4999-81F9-1A58E977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B7B2D6-7E81-4ECB-A55A-2A2DCE4E3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19153E-E43B-4E91-8D3B-AE8449B91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E5CA6-0D05-4976-9243-E34E305D3AE8}" type="datetimeFigureOut">
              <a:rPr lang="pl-PL" smtClean="0"/>
              <a:t>2020-05-29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5154B5-F172-4500-B696-2D5C60F11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894EEE-6166-47E3-99B9-4A2254F79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3A2F4-883A-4F1D-8B61-79F32A85DE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DD9BA-07BD-4C97-9BCE-9CE476AC6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465209-2D00-44AF-8A6E-A1B8D6931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Podobny obraz">
            <a:extLst>
              <a:ext uri="{FF2B5EF4-FFF2-40B4-BE49-F238E27FC236}">
                <a16:creationId xmlns:a16="http://schemas.microsoft.com/office/drawing/2014/main" id="{5843B755-9ED9-4D22-BA72-1F2C50F6A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96" y="205509"/>
            <a:ext cx="11461302" cy="6446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3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017C7C-B61D-4857-8648-5188EC72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A25FDB-E645-4B75-AE3C-E181C0409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kaplica ronchamp">
            <a:extLst>
              <a:ext uri="{FF2B5EF4-FFF2-40B4-BE49-F238E27FC236}">
                <a16:creationId xmlns:a16="http://schemas.microsoft.com/office/drawing/2014/main" id="{F8FAFB08-4EA2-47AF-BC0C-EB2FC335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36" y="-1"/>
            <a:ext cx="9699750" cy="6862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84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5EA300-F325-4432-BC56-7A97CAA8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D0C0FF-B6A2-4975-B186-61F1B8DB0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ołtarz pergamoński">
            <a:extLst>
              <a:ext uri="{FF2B5EF4-FFF2-40B4-BE49-F238E27FC236}">
                <a16:creationId xmlns:a16="http://schemas.microsoft.com/office/drawing/2014/main" id="{13E55259-3ABE-4753-9C9A-F6202070C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5625"/>
            <a:ext cx="12205695" cy="3721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39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B362CA-B6EA-46A4-8968-51D094FF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DDED37-D3CC-4318-9F89-FB911FD90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san ivo w rzymie">
            <a:extLst>
              <a:ext uri="{FF2B5EF4-FFF2-40B4-BE49-F238E27FC236}">
                <a16:creationId xmlns:a16="http://schemas.microsoft.com/office/drawing/2014/main" id="{DB24909D-A1D6-4CB5-98F9-817EC068B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4" y="-152451"/>
            <a:ext cx="6048672" cy="7162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3103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4F2EDC-E3CF-4AAC-8D72-AE89B920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FB9ED8-A4BF-486E-A0F4-456426143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Panteon">
            <a:extLst>
              <a:ext uri="{FF2B5EF4-FFF2-40B4-BE49-F238E27FC236}">
                <a16:creationId xmlns:a16="http://schemas.microsoft.com/office/drawing/2014/main" id="{C62C6CAA-4FA8-4D6E-AD29-5C40B482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1" y="365125"/>
            <a:ext cx="9092355" cy="5611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94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E4CE0-4451-4856-B6FF-6C0D36B9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0DBA4B-5996-4D8B-9551-B8739859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 descr="Ilustracja">
            <a:extLst>
              <a:ext uri="{FF2B5EF4-FFF2-40B4-BE49-F238E27FC236}">
                <a16:creationId xmlns:a16="http://schemas.microsoft.com/office/drawing/2014/main" id="{C2E032E0-41FE-4857-8635-0AF196B25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703" y="1061454"/>
            <a:ext cx="9032663" cy="4735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30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5BDD2F-F268-4E97-B8AB-75D849C2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072F32-C570-4352-8F1D-1A18B3DA7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65AEA0-1C25-4144-B978-C9E6C7B55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2171" y="13331"/>
            <a:ext cx="7416326" cy="6850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290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399AEA-6489-43BA-A0A4-DFB11B39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A0C9DA-3098-45FA-996E-90201FD52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Podobny obraz">
            <a:extLst>
              <a:ext uri="{FF2B5EF4-FFF2-40B4-BE49-F238E27FC236}">
                <a16:creationId xmlns:a16="http://schemas.microsoft.com/office/drawing/2014/main" id="{7E72AF42-01C1-4A6E-ADB2-A7455979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123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16884-744D-4C44-9EEE-92E902AB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B798D6-9E6B-467C-82B0-3849626FD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Ilustracja">
            <a:extLst>
              <a:ext uri="{FF2B5EF4-FFF2-40B4-BE49-F238E27FC236}">
                <a16:creationId xmlns:a16="http://schemas.microsoft.com/office/drawing/2014/main" id="{CFF9532D-921B-44DB-BE8B-15446CC1B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7" r="20889" b="1"/>
          <a:stretch/>
        </p:blipFill>
        <p:spPr bwMode="auto">
          <a:xfrm>
            <a:off x="3181139" y="37108"/>
            <a:ext cx="6053295" cy="678378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837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BDA6D5-B604-4B75-83C1-C365C4C8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9F9DBB-6B2F-485C-9093-3B11C617C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hagia sophia">
            <a:extLst>
              <a:ext uri="{FF2B5EF4-FFF2-40B4-BE49-F238E27FC236}">
                <a16:creationId xmlns:a16="http://schemas.microsoft.com/office/drawing/2014/main" id="{12AB5D1E-FEB1-4CDF-A60B-D3820FDE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16" y="0"/>
            <a:ext cx="11346304" cy="6815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912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C12F5E-5843-48CA-B8B5-58169A70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A9CFD7-2355-4478-9EF8-DEC816C1F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katedra piza">
            <a:extLst>
              <a:ext uri="{FF2B5EF4-FFF2-40B4-BE49-F238E27FC236}">
                <a16:creationId xmlns:a16="http://schemas.microsoft.com/office/drawing/2014/main" id="{71C6149C-DC39-406B-B633-9003D1CD7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044" y="-161778"/>
            <a:ext cx="10515600" cy="6949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44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56044D-0CC0-4F1A-A7AE-B27C33BF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6FCD82-94A2-4020-A46B-8C412F832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Ilustracja">
            <a:extLst>
              <a:ext uri="{FF2B5EF4-FFF2-40B4-BE49-F238E27FC236}">
                <a16:creationId xmlns:a16="http://schemas.microsoft.com/office/drawing/2014/main" id="{D7F7EEA6-0835-4D2C-8731-50D51ED89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68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0D993-82CC-4A8F-AEB6-0DA82D7C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BEF9ED-A3FB-4EF4-9305-5CC0CC97B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Piramida Dżesera">
            <a:extLst>
              <a:ext uri="{FF2B5EF4-FFF2-40B4-BE49-F238E27FC236}">
                <a16:creationId xmlns:a16="http://schemas.microsoft.com/office/drawing/2014/main" id="{AE948D1A-A3BF-45F3-9166-189250203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705" y="0"/>
            <a:ext cx="9458589" cy="6308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4237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B72D44-CC23-4F2D-92F1-84B6ED7F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86E200-190A-42E2-B795-68D4822B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https://upload.wikimedia.org/wikipedia/commons/f/f6/FallingwaterWright.jpg">
            <a:extLst>
              <a:ext uri="{FF2B5EF4-FFF2-40B4-BE49-F238E27FC236}">
                <a16:creationId xmlns:a16="http://schemas.microsoft.com/office/drawing/2014/main" id="{185B0C8E-98AE-4469-BBC2-550FDD64F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505" y="0"/>
            <a:ext cx="9120554" cy="6840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926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DAA4FE-A9C8-492B-8BF9-7A3FA1A5C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099512-FBC7-4CCB-8BC4-EE53DCB05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ÅwiÄtynia horusa w edfu">
            <a:extLst>
              <a:ext uri="{FF2B5EF4-FFF2-40B4-BE49-F238E27FC236}">
                <a16:creationId xmlns:a16="http://schemas.microsoft.com/office/drawing/2014/main" id="{E7A9677F-3724-49EC-AC3E-7367B1935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05" y="251722"/>
            <a:ext cx="10086595" cy="635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28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2770" name="Picture 2" descr="http://www.historiasztuki.com.pl/ilustracje/STYLE-RENESENS/Wawel-kapl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-1118898"/>
            <a:ext cx="6842720" cy="8400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0658" name="Picture 2" descr="http://www.historiasztuki.com.pl/ilustracje/STYLE-RENESENS/Ospedale-degli-innocen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16" y="1700808"/>
            <a:ext cx="114300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698" name="Picture 2" descr="http://www.historiasztuki.com.pl/ilustracje/STYLE-RENESENS/San-Pietro-Watykan-kop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-1"/>
            <a:ext cx="4824536" cy="7007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2A9083-4572-4DAB-8C41-028E79963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945948-8853-4CF3-8598-7B3F1FCFC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il gesu rzym">
            <a:extLst>
              <a:ext uri="{FF2B5EF4-FFF2-40B4-BE49-F238E27FC236}">
                <a16:creationId xmlns:a16="http://schemas.microsoft.com/office/drawing/2014/main" id="{A92CFB5A-0A02-4773-A542-774BB7D4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0"/>
            <a:ext cx="729574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0265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C29EF-2544-4103-B42F-91A4B593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D1360D-3587-42F6-935E-4BD4E8299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notre dame">
            <a:extLst>
              <a:ext uri="{FF2B5EF4-FFF2-40B4-BE49-F238E27FC236}">
                <a16:creationId xmlns:a16="http://schemas.microsoft.com/office/drawing/2014/main" id="{9F38E2F3-1A58-4B87-BF7C-D2A509383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759" y="316796"/>
            <a:ext cx="4920481" cy="6224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930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6CEF2-B20B-434D-A581-9C9C3501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F67CD4-F709-44EC-A368-8DF08B80B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Google Shape;700;p59" descr="Znalezione obrazy dla zapytania santa maria del fiore">
            <a:extLst>
              <a:ext uri="{FF2B5EF4-FFF2-40B4-BE49-F238E27FC236}">
                <a16:creationId xmlns:a16="http://schemas.microsoft.com/office/drawing/2014/main" id="{E56709B8-467D-4A38-B2E4-EABE7AA557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1387" y="-109472"/>
            <a:ext cx="9090108" cy="6967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17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F56C5F-ED82-4B6D-908D-1D80A318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4E529A-154C-411A-9380-CE00A830C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Google Shape;1058;p105" descr="Znalezione obrazy dla zapytania palazzo rucellai">
            <a:extLst>
              <a:ext uri="{FF2B5EF4-FFF2-40B4-BE49-F238E27FC236}">
                <a16:creationId xmlns:a16="http://schemas.microsoft.com/office/drawing/2014/main" id="{2AB0B863-19EA-48BE-9FF8-04575B76FE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6101" y="90436"/>
            <a:ext cx="5635699" cy="6711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87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E28E01-8658-45E7-A57A-9E0A1823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866645-2D64-42E9-BBA0-6D67BB5D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Ilustracja">
            <a:extLst>
              <a:ext uri="{FF2B5EF4-FFF2-40B4-BE49-F238E27FC236}">
                <a16:creationId xmlns:a16="http://schemas.microsoft.com/office/drawing/2014/main" id="{5D4B673E-8F70-41D3-9FD1-75A7A8232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9699"/>
            <a:ext cx="9554033" cy="6848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5866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BDC7E2-30AE-4325-B7AE-E27919BD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88122F-9717-4A2E-9B89-32774DD20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Podobny obraz">
            <a:extLst>
              <a:ext uri="{FF2B5EF4-FFF2-40B4-BE49-F238E27FC236}">
                <a16:creationId xmlns:a16="http://schemas.microsoft.com/office/drawing/2014/main" id="{47B5B96E-E71D-41A0-9648-FC768890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0587" y="-124884"/>
            <a:ext cx="5330826" cy="710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610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BEC2A0-8AB4-4596-9A2D-6D3E11BD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52E69C-E084-4578-9027-7D3155A3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kościół św anny w krakowie">
            <a:extLst>
              <a:ext uri="{FF2B5EF4-FFF2-40B4-BE49-F238E27FC236}">
                <a16:creationId xmlns:a16="http://schemas.microsoft.com/office/drawing/2014/main" id="{74D9CF7C-828B-4AC2-A6BE-54118A474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0138" y="-57583"/>
            <a:ext cx="4911724" cy="6973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68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6ADE20-9D40-46BC-8DF4-E3BB09B8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01392F-8221-4125-B87C-60D958382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Pałac Westminsterski">
            <a:extLst>
              <a:ext uri="{FF2B5EF4-FFF2-40B4-BE49-F238E27FC236}">
                <a16:creationId xmlns:a16="http://schemas.microsoft.com/office/drawing/2014/main" id="{0943C13B-EC4D-4182-924C-8D9278E0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2850"/>
            <a:ext cx="10068448" cy="6712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344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AEBA6D-A52C-48CD-9535-5C13DC00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1523EA-1ECC-48FD-B83F-5E244E79B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2" descr="Znalezione obrazy dla zapytania stonehenge">
            <a:extLst>
              <a:ext uri="{FF2B5EF4-FFF2-40B4-BE49-F238E27FC236}">
                <a16:creationId xmlns:a16="http://schemas.microsoft.com/office/drawing/2014/main" id="{02065577-D954-482E-838D-65FA5E811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823" y="681037"/>
            <a:ext cx="7178080" cy="538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31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A6E66-B4EE-4A56-929F-092600E9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453D9B-0774-4331-BB21-1CFBB950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nalezione obrazy dla zapytania partenon">
            <a:extLst>
              <a:ext uri="{FF2B5EF4-FFF2-40B4-BE49-F238E27FC236}">
                <a16:creationId xmlns:a16="http://schemas.microsoft.com/office/drawing/2014/main" id="{3406B9EE-E937-4647-95D0-E342E2967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8" y="365125"/>
            <a:ext cx="10902415" cy="56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3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6866" name="Picture 2" descr="http://upload.wikimedia.org/wikipedia/commons/d/d8/Larotonda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674694"/>
            <a:ext cx="8244408" cy="618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5842" name="Picture 2" descr="http://www.historiasztuki.com.pl/ilustracje/STYLE-RENESENS/Tempietto-kop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36" y="0"/>
            <a:ext cx="5400600" cy="6968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C9126A-E507-45BF-ADE5-20730826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D81615-9E6B-4558-904E-5ECAAF709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Podobny obraz">
            <a:extLst>
              <a:ext uri="{FF2B5EF4-FFF2-40B4-BE49-F238E27FC236}">
                <a16:creationId xmlns:a16="http://schemas.microsoft.com/office/drawing/2014/main" id="{C2A5B9B6-4C19-47C8-B6B0-8581049A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633"/>
            <a:ext cx="9107156" cy="6830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42500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181</Words>
  <Application>Microsoft Office PowerPoint</Application>
  <PresentationFormat>Panoramiczny</PresentationFormat>
  <Paragraphs>45</Paragraphs>
  <Slides>31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PC</dc:creator>
  <cp:lastModifiedBy>PC</cp:lastModifiedBy>
  <cp:revision>12</cp:revision>
  <dcterms:created xsi:type="dcterms:W3CDTF">2020-05-29T10:53:56Z</dcterms:created>
  <dcterms:modified xsi:type="dcterms:W3CDTF">2020-05-29T15:20:59Z</dcterms:modified>
</cp:coreProperties>
</file>