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1" r:id="rId2"/>
    <p:sldId id="256" r:id="rId3"/>
    <p:sldId id="257" r:id="rId4"/>
    <p:sldId id="258" r:id="rId5"/>
    <p:sldId id="259" r:id="rId6"/>
    <p:sldId id="260" r:id="rId7"/>
    <p:sldId id="339" r:id="rId8"/>
    <p:sldId id="261" r:id="rId9"/>
    <p:sldId id="274" r:id="rId10"/>
    <p:sldId id="262" r:id="rId11"/>
    <p:sldId id="263" r:id="rId12"/>
    <p:sldId id="340" r:id="rId13"/>
    <p:sldId id="275" r:id="rId14"/>
    <p:sldId id="322" r:id="rId15"/>
    <p:sldId id="333" r:id="rId16"/>
    <p:sldId id="334" r:id="rId17"/>
    <p:sldId id="335" r:id="rId18"/>
    <p:sldId id="276" r:id="rId19"/>
    <p:sldId id="277" r:id="rId20"/>
    <p:sldId id="278" r:id="rId21"/>
    <p:sldId id="279" r:id="rId22"/>
    <p:sldId id="337" r:id="rId23"/>
    <p:sldId id="280" r:id="rId24"/>
    <p:sldId id="281" r:id="rId25"/>
    <p:sldId id="282" r:id="rId26"/>
    <p:sldId id="338" r:id="rId27"/>
    <p:sldId id="332" r:id="rId28"/>
    <p:sldId id="336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2" autoAdjust="0"/>
    <p:restoredTop sz="86391" autoAdjust="0"/>
  </p:normalViewPr>
  <p:slideViewPr>
    <p:cSldViewPr snapToGrid="0">
      <p:cViewPr varScale="1">
        <p:scale>
          <a:sx n="35" d="100"/>
          <a:sy n="35" d="100"/>
        </p:scale>
        <p:origin x="60" y="44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CA8F8-7216-4642-A8F2-A401BC43CB20}" type="datetimeFigureOut">
              <a:rPr lang="pl-PL" smtClean="0"/>
              <a:t>2020-08-10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3C4FD-24FD-437D-B900-7A12CFEFCC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62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Henry</a:t>
            </a:r>
            <a:r>
              <a:rPr lang="pl-PL" baseline="0" dirty="0"/>
              <a:t> Moore - owal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C4FD-24FD-437D-B900-7A12CFEFCC5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7773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</a:t>
            </a:r>
            <a:r>
              <a:rPr lang="pl-PL" baseline="0" dirty="0"/>
              <a:t> poł xii 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C4FD-24FD-437D-B900-7A12CFEFCC51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398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1410-30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C4FD-24FD-437D-B900-7A12CFEFCC51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590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k. 15 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C4FD-24FD-437D-B900-7A12CFEFCC51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0291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Giambologna</a:t>
            </a:r>
            <a:r>
              <a:rPr lang="pl-PL" dirty="0"/>
              <a:t> porwanie Sabinki </a:t>
            </a:r>
            <a:r>
              <a:rPr lang="pl-PL" dirty="0" err="1"/>
              <a:t>man</a:t>
            </a:r>
            <a:r>
              <a:rPr lang="pl-PL" dirty="0"/>
              <a:t> 1581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C4FD-24FD-437D-B900-7A12CFEFCC51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2440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B. Cellini – Solniczka 1557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C4FD-24FD-437D-B900-7A12CFEFCC51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8331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Grupa </a:t>
            </a:r>
            <a:r>
              <a:rPr lang="pl-PL" dirty="0" err="1"/>
              <a:t>Laokona</a:t>
            </a:r>
            <a:r>
              <a:rPr lang="pl-PL" dirty="0"/>
              <a:t>  I w </a:t>
            </a:r>
            <a:r>
              <a:rPr lang="pl-PL" dirty="0" err="1"/>
              <a:t>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C4FD-24FD-437D-B900-7A12CFEFCC51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6967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Sarkofag</a:t>
            </a:r>
            <a:r>
              <a:rPr lang="pl-PL" baseline="0" dirty="0"/>
              <a:t> małżeński </a:t>
            </a:r>
            <a:r>
              <a:rPr lang="pl-PL" baseline="0" dirty="0" err="1"/>
              <a:t>etrusków</a:t>
            </a:r>
            <a:r>
              <a:rPr lang="pl-PL" baseline="0" dirty="0"/>
              <a:t> 6 w </a:t>
            </a:r>
            <a:r>
              <a:rPr lang="pl-PL" baseline="0" dirty="0" err="1"/>
              <a:t>pne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C4FD-24FD-437D-B900-7A12CFEFCC51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891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/>
              <a:t>Konkurs na brązowe drzwi do florenckiego baptysterium   GHIBERTI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C4FD-24FD-437D-B900-7A12CFEFCC51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3543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Pomnik konny marka Aureliusza , muz </a:t>
            </a:r>
            <a:r>
              <a:rPr lang="pl-PL" dirty="0" err="1"/>
              <a:t>kapitol</a:t>
            </a:r>
            <a:r>
              <a:rPr lang="pl-PL" dirty="0"/>
              <a:t>.  175 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C4FD-24FD-437D-B900-7A12CFEFCC51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898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 poł XII 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C4FD-24FD-437D-B900-7A12CFEFCC51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5378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Kompozycja przestrzenna 1929</a:t>
            </a:r>
          </a:p>
          <a:p>
            <a:r>
              <a:rPr lang="pl-PL" dirty="0"/>
              <a:t>Kobro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C4FD-24FD-437D-B900-7A12CFEFCC5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1983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1430 </a:t>
            </a:r>
            <a:r>
              <a:rPr lang="pl-PL" dirty="0" err="1"/>
              <a:t>donatello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C4FD-24FD-437D-B900-7A12CFEFCC51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3384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Poliklet - </a:t>
            </a:r>
            <a:r>
              <a:rPr lang="pl-PL" dirty="0" err="1"/>
              <a:t>Doryforos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C4FD-24FD-437D-B900-7A12CFEFCC51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5018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l-PL" dirty="0"/>
              <a:t>Donatello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l-PL" dirty="0"/>
              <a:t>Pomnik </a:t>
            </a:r>
            <a:r>
              <a:rPr lang="pl-PL" dirty="0" err="1"/>
              <a:t>Gattamelaty</a:t>
            </a:r>
            <a:r>
              <a:rPr lang="pl-PL" dirty="0"/>
              <a:t> – pomnik </a:t>
            </a:r>
            <a:r>
              <a:rPr lang="pl-PL" b="1" dirty="0"/>
              <a:t>konny</a:t>
            </a:r>
            <a:r>
              <a:rPr lang="pl-PL" dirty="0"/>
              <a:t> z brązu weneckiego kondotiera (zwanego </a:t>
            </a:r>
            <a:r>
              <a:rPr lang="pl-PL" dirty="0" err="1"/>
              <a:t>Gattamelatą</a:t>
            </a:r>
            <a:r>
              <a:rPr lang="pl-PL" dirty="0"/>
              <a:t>)  z 1453.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l-PL" dirty="0"/>
              <a:t> Pomnik ustawiony jest na </a:t>
            </a:r>
            <a:r>
              <a:rPr lang="pl-PL" dirty="0" err="1"/>
              <a:t>Piazza</a:t>
            </a:r>
            <a:r>
              <a:rPr lang="pl-PL" dirty="0"/>
              <a:t> del Santo przed bazyliką św. Antoniego w Padwie.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C4FD-24FD-437D-B900-7A12CFEFCC51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448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Bernini 1624-1633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C4FD-24FD-437D-B900-7A12CFEFCC5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618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Dyskobol </a:t>
            </a:r>
            <a:r>
              <a:rPr lang="pl-PL" dirty="0" err="1"/>
              <a:t>myron</a:t>
            </a:r>
            <a:r>
              <a:rPr lang="pl-PL" dirty="0"/>
              <a:t> 5 w </a:t>
            </a:r>
            <a:r>
              <a:rPr lang="pl-PL" dirty="0" err="1"/>
              <a:t>pne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C4FD-24FD-437D-B900-7A12CFEFCC5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1958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i="1" dirty="0" err="1"/>
              <a:t>Pietà</a:t>
            </a:r>
            <a:r>
              <a:rPr lang="pl-PL" i="1" dirty="0"/>
              <a:t> watykańska,</a:t>
            </a:r>
            <a:r>
              <a:rPr lang="pl-PL" dirty="0"/>
              <a:t>1497–1500marmur, wys. 174 cm, Bazylika św. Piotra na Watykanie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C4FD-24FD-437D-B900-7A12CFEFCC5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2398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Duchamp, Panna młoda rozebrana przez swoich kawalerów Jednak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C4FD-24FD-437D-B900-7A12CFEFCC51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8366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Brancusii</a:t>
            </a:r>
            <a:r>
              <a:rPr lang="pl-PL" baseline="0" dirty="0"/>
              <a:t> Ptak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C4FD-24FD-437D-B900-7A12CFEFCC5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8907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Bernini Dawid 1623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C4FD-24FD-437D-B900-7A12CFEFCC5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4094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/>
              <a:t>Rzeźby przy wejściu do świątyni Ramzesa II w Abu </a:t>
            </a:r>
            <a:r>
              <a:rPr lang="pl-PL" sz="1200" dirty="0" err="1"/>
              <a:t>Simbel</a:t>
            </a:r>
            <a:r>
              <a:rPr lang="pl-PL" sz="1200" dirty="0"/>
              <a:t>, Nubia, ok. 1230 </a:t>
            </a:r>
            <a:r>
              <a:rPr lang="pl-PL" sz="1200" dirty="0" err="1"/>
              <a:t>pne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3C4FD-24FD-437D-B900-7A12CFEFCC51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4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BE4F3C-DE4F-4221-8380-7D4364479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C6DB17B-5D9E-4A08-9BDC-B9A54A553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5F81CB-FE77-4ED0-A327-86893F22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C621-C0AC-4B90-A4C1-DF55E166A58F}" type="datetimeFigureOut">
              <a:rPr lang="pl-PL" smtClean="0"/>
              <a:t>2020-08-10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AFE608-9B5D-4B20-908D-7A8B64E69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AD7A23-7B6B-46E0-8A73-FE3C660A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C31-D279-459A-91FE-A40F988FD2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16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85A46B-2EE7-420C-AABD-5399AA31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222F70D-B280-4B95-9B85-040AEA7B1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9A3187-8E0E-467C-B268-4F4BC813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C621-C0AC-4B90-A4C1-DF55E166A58F}" type="datetimeFigureOut">
              <a:rPr lang="pl-PL" smtClean="0"/>
              <a:t>2020-08-10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A09C77-AECC-4185-B20F-C85F8288D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7407C0-D818-4D7D-8946-B8381FED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C31-D279-459A-91FE-A40F988FD2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59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96B6C46-2E87-4105-A889-272BC85D7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6E0C48C-234E-451D-B06E-AF7B92809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3409B2-DAFD-423F-8725-38C3785D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C621-C0AC-4B90-A4C1-DF55E166A58F}" type="datetimeFigureOut">
              <a:rPr lang="pl-PL" smtClean="0"/>
              <a:t>2020-08-10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513899E-6830-486D-AA98-ACFFEE54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1200C5-3139-451A-BA08-205D28F7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C31-D279-459A-91FE-A40F988FD2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605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0DDD86-C426-4244-9157-C932B3AA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D250F4-6684-4A3A-9F1A-6856495BE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52A787-9462-4C5D-949E-B7E871CEF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C621-C0AC-4B90-A4C1-DF55E166A58F}" type="datetimeFigureOut">
              <a:rPr lang="pl-PL" smtClean="0"/>
              <a:t>2020-08-10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57324B-350A-48BC-8512-37A86B188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57D000-E2C0-4D5B-98B7-1D154316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C31-D279-459A-91FE-A40F988FD2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954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402795-67BD-402D-B960-CAFA5A16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5C8361-D969-4736-9438-9968E0576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08B8B9-CC96-4F75-BB73-41EAA7D92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C621-C0AC-4B90-A4C1-DF55E166A58F}" type="datetimeFigureOut">
              <a:rPr lang="pl-PL" smtClean="0"/>
              <a:t>2020-08-10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FB32EB-84F9-4238-9630-2D87D5AB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601B32-4789-43F4-AF83-DCE44F10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C31-D279-459A-91FE-A40F988FD2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565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B12D-AFF1-4892-B5FB-54B2CDED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4C8BD2-F623-474F-917F-B10BF1C8F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87CE15C-EF00-44D7-BFE9-23FBD5DAC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06B5ACE-D95E-4870-BE3A-5DFFB848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C621-C0AC-4B90-A4C1-DF55E166A58F}" type="datetimeFigureOut">
              <a:rPr lang="pl-PL" smtClean="0"/>
              <a:t>2020-08-10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60D51CF-BDF3-4021-B06D-0A488C9F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CD46BC-A8F1-49A2-885D-423B7F6B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C31-D279-459A-91FE-A40F988FD2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68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5FF999-1BFE-4577-972D-1BA44F3C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CB5514-B720-43AF-840A-3039BEFA9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AFB2B17-D126-4329-8963-3ACB6EB08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6AC5529-66F8-43E2-BACD-7C068FD66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6ECE101-E19F-48B2-ADD2-F00B511D3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0D46EB4-32C8-4A1E-AE22-E135824E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C621-C0AC-4B90-A4C1-DF55E166A58F}" type="datetimeFigureOut">
              <a:rPr lang="pl-PL" smtClean="0"/>
              <a:t>2020-08-10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19A0D3C-0A0D-45BF-8028-99026EA7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9EB0A4F-1536-418E-9753-5CC03687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C31-D279-459A-91FE-A40F988FD2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32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34CB38-74D0-4C18-B4CB-FEED2425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5883E2B-EE23-4100-9575-8B586628A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C621-C0AC-4B90-A4C1-DF55E166A58F}" type="datetimeFigureOut">
              <a:rPr lang="pl-PL" smtClean="0"/>
              <a:t>2020-08-10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EDB69B9-1242-41C7-B7CE-CCF328392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A3A83AA-5084-43C9-8AD6-304BC1C1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C31-D279-459A-91FE-A40F988FD2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83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66F4EA8-9DFD-4F4E-BAF4-850521A4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C621-C0AC-4B90-A4C1-DF55E166A58F}" type="datetimeFigureOut">
              <a:rPr lang="pl-PL" smtClean="0"/>
              <a:t>2020-08-10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9EC2D8C-2B11-4C1D-B7DA-32914709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B453C8B-80F0-4699-A497-1D7BB2D9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C31-D279-459A-91FE-A40F988FD2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68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5F8809-5469-45B3-9748-2163429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5A8D78-7844-4C6F-B363-25D6DB040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CD121FA-16DA-415C-91FF-30192C59C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D65DFB7-783D-4242-A787-E7E7580F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C621-C0AC-4B90-A4C1-DF55E166A58F}" type="datetimeFigureOut">
              <a:rPr lang="pl-PL" smtClean="0"/>
              <a:t>2020-08-10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5A583FC-977B-4324-A2FB-ED60112F0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AD7B936-985E-4B27-BF3C-21B2C7D4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C31-D279-459A-91FE-A40F988FD2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347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C089D2-BF22-4235-9FEC-0A52A088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C043D22-C893-48AF-AA3B-905BE0C71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A7A07D0-EA22-4CEC-B15D-A49A70C09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59B22E5-B05F-46AC-BD07-10C724CA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C621-C0AC-4B90-A4C1-DF55E166A58F}" type="datetimeFigureOut">
              <a:rPr lang="pl-PL" smtClean="0"/>
              <a:t>2020-08-10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781971-E994-4D30-9700-7CDB2E62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F84E574-8E12-411C-98CE-D679BFD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8C31-D279-459A-91FE-A40F988FD2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28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DBC2D21-7DC4-4464-ADED-ED560FC1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B4B731-D2C0-4B68-97DC-8064CE644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F6AD78-59FB-48B6-B881-DD44F63AA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DC621-C0AC-4B90-A4C1-DF55E166A58F}" type="datetimeFigureOut">
              <a:rPr lang="pl-PL" smtClean="0"/>
              <a:t>2020-08-10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3B5158C-E0EE-40C9-B61A-2E18BF8A7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36CD04-0981-462E-8BE1-72D7E5A58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8C31-D279-459A-91FE-A40F988FD2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059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1337C3-B091-44A6-BB12-4976486D1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pl-PL" sz="3600" b="1"/>
              <a:t>Jaka to rzeźba?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9E40F-564F-4F0D-82B5-EDB4148C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AUTOR, TYTUŁ, EPOKA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D878377-DF85-4DC0-A14F-5C7F4FB1C9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5" r="-1" b="962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55834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4E5960-E8AE-432F-8112-68A7F22A8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4BC286-7DE7-4F14-810C-07BB1F485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Panna mÅoda rozebrana przez swych kawalerÃ³w, jednak">
            <a:extLst>
              <a:ext uri="{FF2B5EF4-FFF2-40B4-BE49-F238E27FC236}">
                <a16:creationId xmlns:a16="http://schemas.microsoft.com/office/drawing/2014/main" id="{04AAE280-FF94-44B9-9C34-7B748A53CAE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880" y="-256857"/>
            <a:ext cx="5476240" cy="7371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829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0DCBB6-E5F7-4110-A79D-0C1ACCCD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F300B5-64EC-447C-ACF7-FDFAE1E32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 descr="Znalezione obrazy dla zapytania brancusi ptak">
            <a:extLst>
              <a:ext uri="{FF2B5EF4-FFF2-40B4-BE49-F238E27FC236}">
                <a16:creationId xmlns:a16="http://schemas.microsoft.com/office/drawing/2014/main" id="{B86E41B0-4DB6-4DC5-80D6-0760C71F3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0216" y="181307"/>
            <a:ext cx="2541348" cy="6630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56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50054C-5615-4D22-9688-58104890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E5907F-ABD4-4D1F-A2DA-C0C7B7A5D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bernini dawid">
            <a:extLst>
              <a:ext uri="{FF2B5EF4-FFF2-40B4-BE49-F238E27FC236}">
                <a16:creationId xmlns:a16="http://schemas.microsoft.com/office/drawing/2014/main" id="{0E1CC619-81E3-414A-A4EF-ABEED67A6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12" y="-41695"/>
            <a:ext cx="5264777" cy="694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7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B93BCC-545B-4B4F-8121-2C8F231E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E0F671-71C7-4369-88BE-4673D4C37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rzezba egipska">
            <a:extLst>
              <a:ext uri="{FF2B5EF4-FFF2-40B4-BE49-F238E27FC236}">
                <a16:creationId xmlns:a16="http://schemas.microsoft.com/office/drawing/2014/main" id="{6CE188B9-3F41-4104-A9C9-2808BFD27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8855968" cy="6641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0818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9874" name="Picture 2" descr="http://www.historiasztuki.com.pl/ilustracje/RZEZBA/REN-Michelangelo-Slav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856" y="0"/>
            <a:ext cx="28803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95714B-085D-4BAB-80CD-D14BB60E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AAFEB3-30CB-406D-ABEA-5B4FF2B77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Podobny obraz">
            <a:extLst>
              <a:ext uri="{FF2B5EF4-FFF2-40B4-BE49-F238E27FC236}">
                <a16:creationId xmlns:a16="http://schemas.microsoft.com/office/drawing/2014/main" id="{169C9E28-19A8-4AF5-95E8-662B8BB4E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8640" y="0"/>
            <a:ext cx="3724096" cy="6969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196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ABECC3-AEBE-4685-A186-59FC736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4F0589-1B2B-46BD-A041-8B9B41D33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https://upload.wikimedia.org/wikipedia/commons/thumb/7/72/Madonna_z_Kru%C5%BClowej.jpg/320px-Madonna_z_Kru%C5%BClowej.jpg">
            <a:extLst>
              <a:ext uri="{FF2B5EF4-FFF2-40B4-BE49-F238E27FC236}">
                <a16:creationId xmlns:a16="http://schemas.microsoft.com/office/drawing/2014/main" id="{2C0F72A9-68F4-4BD2-99C3-33F3DB3F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776" y="309887"/>
            <a:ext cx="2572464" cy="6238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8320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5F3638-7CA6-46E2-A078-334405E3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9A3B12-8942-46F0-9F04-10FEF5D81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ołtarz wita stwosza schemat">
            <a:extLst>
              <a:ext uri="{FF2B5EF4-FFF2-40B4-BE49-F238E27FC236}">
                <a16:creationId xmlns:a16="http://schemas.microsoft.com/office/drawing/2014/main" id="{7F3A86B1-5A9F-4417-91BA-F0AF073B8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192" y="0"/>
            <a:ext cx="10287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6153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A1E9FB-BEAA-4B77-95CA-8E3C2A8F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C9487A-A849-4D92-9E95-CC1AFAD24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Ilustracja">
            <a:extLst>
              <a:ext uri="{FF2B5EF4-FFF2-40B4-BE49-F238E27FC236}">
                <a16:creationId xmlns:a16="http://schemas.microsoft.com/office/drawing/2014/main" id="{E97C3847-76FD-404C-A9CE-4871CD6BF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398621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9013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7B4A0C-6C29-473E-8110-93242BBC1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0A2B0B-1F76-492E-9C73-6EDDCF1CE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https://upload.wikimedia.org/wikipedia/commons/thumb/c/cb/Saliera.png/800px-Saliera.png">
            <a:extLst>
              <a:ext uri="{FF2B5EF4-FFF2-40B4-BE49-F238E27FC236}">
                <a16:creationId xmlns:a16="http://schemas.microsoft.com/office/drawing/2014/main" id="{928DB246-D7E4-4C8E-A549-7E51B9D32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4696" y="649274"/>
            <a:ext cx="6427544" cy="5527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200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C92304-ACCE-4C43-B3A9-25DDD97DC3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CD94FD-1733-49E2-A2A1-D1238122C0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czternastoletnia tancerka">
            <a:extLst>
              <a:ext uri="{FF2B5EF4-FFF2-40B4-BE49-F238E27FC236}">
                <a16:creationId xmlns:a16="http://schemas.microsoft.com/office/drawing/2014/main" id="{BC134FD4-D3F9-4EB7-8132-622E581F1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4266" y="-4577"/>
            <a:ext cx="4764933" cy="6862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0456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E3F624-B123-412A-B874-84429F20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85DD1D-4278-4801-9A64-0FFA307B9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Podobny obraz">
            <a:extLst>
              <a:ext uri="{FF2B5EF4-FFF2-40B4-BE49-F238E27FC236}">
                <a16:creationId xmlns:a16="http://schemas.microsoft.com/office/drawing/2014/main" id="{AE9D2CBC-1B51-461F-9D80-21AB5280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08640"/>
            <a:ext cx="6452200" cy="645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212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62EBC2-5B75-42EF-A8A0-048BE7BC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E4C4B7-BB27-4BAA-BB57-332DF252F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http://www.historiasztuki.com.pl/ilustracje/RZEZBA/Etru-sarcofago_degli_sposi.jpg">
            <a:extLst>
              <a:ext uri="{FF2B5EF4-FFF2-40B4-BE49-F238E27FC236}">
                <a16:creationId xmlns:a16="http://schemas.microsoft.com/office/drawing/2014/main" id="{A4278EAA-218B-45E1-8798-0CE87B033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720" y="121920"/>
            <a:ext cx="8576920" cy="6432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7865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45499F-774A-4474-B000-25E5580F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0373E2-A27B-429D-9864-9D9B6B727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Google Shape;547;p70" descr="Podobny obraz">
            <a:extLst>
              <a:ext uri="{FF2B5EF4-FFF2-40B4-BE49-F238E27FC236}">
                <a16:creationId xmlns:a16="http://schemas.microsoft.com/office/drawing/2014/main" id="{16AFCA13-3018-4DBF-91D8-03B42C796A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0737" y="0"/>
            <a:ext cx="505326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143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4B9B97-6088-4560-A7BB-9EFD0A105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CFD0FD-FE2D-4495-900F-6EFC21F36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Pomnik konny Marka Aureliusza">
            <a:extLst>
              <a:ext uri="{FF2B5EF4-FFF2-40B4-BE49-F238E27FC236}">
                <a16:creationId xmlns:a16="http://schemas.microsoft.com/office/drawing/2014/main" id="{CCE61D42-6C9D-4B85-AE23-C3F96109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2736" y="145298"/>
            <a:ext cx="4374624" cy="6567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6912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3ADAE0-485F-4EF3-B261-3192FF12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2741CC-84E6-4249-A7FD-BB352A856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4" descr="Znalezione obrazy dla zapytania plecionka romanska">
            <a:extLst>
              <a:ext uri="{FF2B5EF4-FFF2-40B4-BE49-F238E27FC236}">
                <a16:creationId xmlns:a16="http://schemas.microsoft.com/office/drawing/2014/main" id="{2F6198BE-0EBD-4383-866C-2D9E37FE9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1" y="129791"/>
            <a:ext cx="9306560" cy="6598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074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0D2DE0-E0EC-4C2A-A976-496C338E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B6D7AC-13FF-404C-8383-51132DBCD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6" descr="Podobny obraz">
            <a:extLst>
              <a:ext uri="{FF2B5EF4-FFF2-40B4-BE49-F238E27FC236}">
                <a16:creationId xmlns:a16="http://schemas.microsoft.com/office/drawing/2014/main" id="{BF4C7DD2-B525-4574-A994-A11BE6427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481" y="-369584"/>
            <a:ext cx="4744720" cy="7597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830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AC1DA7-AC9D-4260-9B4C-FD73667DB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3EB06E-4DD7-4068-83F2-E740F2740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Google Shape;610;p79" descr="Znaleziony obraz">
            <a:extLst>
              <a:ext uri="{FF2B5EF4-FFF2-40B4-BE49-F238E27FC236}">
                <a16:creationId xmlns:a16="http://schemas.microsoft.com/office/drawing/2014/main" id="{90C97F25-587D-4E05-A05D-3677A0346B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6752" y="-139201"/>
            <a:ext cx="4337248" cy="699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244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91744" y="332656"/>
            <a:ext cx="8229600" cy="1143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1138" name="Picture 2" descr="Znalezione obrazy dla zapytania poliklet doryfor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1" y="0"/>
            <a:ext cx="3641589" cy="676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631782-DF78-4B9D-AFD8-2B52268BA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3CB802-3EF8-4AF4-8BC4-CC2EDA7E6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Google Shape;492;p62" descr="Znalezione obrazy dla zapytania posąg konny donatello">
            <a:extLst>
              <a:ext uri="{FF2B5EF4-FFF2-40B4-BE49-F238E27FC236}">
                <a16:creationId xmlns:a16="http://schemas.microsoft.com/office/drawing/2014/main" id="{5E0046B2-395E-4672-8006-F8A28D0DFAB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9895" y="77280"/>
            <a:ext cx="7944817" cy="6703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55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46930C-9D35-420A-A644-7BB827786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109096-3CC4-4841-82F6-F73854CEE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 descr="Znalezione obrazy dla zapytania henry moore">
            <a:extLst>
              <a:ext uri="{FF2B5EF4-FFF2-40B4-BE49-F238E27FC236}">
                <a16:creationId xmlns:a16="http://schemas.microsoft.com/office/drawing/2014/main" id="{066C2950-7DB5-4BC9-BAE8-074C23CE2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2013" y="199399"/>
            <a:ext cx="5815747" cy="6276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546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CFEF28-78E0-47CF-90CD-4E53A3E2E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5BCFD1-D237-4043-BC70-872512E43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https://upload.wikimedia.org/wikipedia/commons/thumb/f/fd/%27Unique_Forms_of_Continuity_in_Space%27%2C_1913_bronze_by_Umberto_Boccioni.jpg/800px-%27Unique_Forms_of_Continuity_in_Space%27%2C_1913_bronze_by_Umberto_Boccioni.jpg">
            <a:extLst>
              <a:ext uri="{FF2B5EF4-FFF2-40B4-BE49-F238E27FC236}">
                <a16:creationId xmlns:a16="http://schemas.microsoft.com/office/drawing/2014/main" id="{BF250BEA-4ED7-4321-A5C2-FC3126019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080" y="-53140"/>
            <a:ext cx="5588188" cy="6964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291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E1B3D7-C0AF-4E1A-A5C8-00C4EDEC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EAE7A0-E3F9-4733-8FE5-23F662AAA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 descr="Znalezione obrazy dla zapytania picasso sculpture">
            <a:extLst>
              <a:ext uri="{FF2B5EF4-FFF2-40B4-BE49-F238E27FC236}">
                <a16:creationId xmlns:a16="http://schemas.microsoft.com/office/drawing/2014/main" id="{E2CE5573-4630-41F0-82A7-2A0A38B6C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-147647"/>
            <a:ext cx="4669264" cy="7005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370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383D10-8900-40B8-BF29-1A85476FD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EF0B37-B15D-4FAF-8731-75FAFAAA0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Google Shape;253;p35" descr="Podobny obraz">
            <a:extLst>
              <a:ext uri="{FF2B5EF4-FFF2-40B4-BE49-F238E27FC236}">
                <a16:creationId xmlns:a16="http://schemas.microsoft.com/office/drawing/2014/main" id="{5608174F-4EB1-472B-8081-506E866ACB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3632" y="959324"/>
            <a:ext cx="6300192" cy="4939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45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E0BD65-21D7-4924-984C-82DF43164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EA8DC4-C1AA-44CD-9C8B-3A5AD6F2F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baldachim grob sw piotra">
            <a:extLst>
              <a:ext uri="{FF2B5EF4-FFF2-40B4-BE49-F238E27FC236}">
                <a16:creationId xmlns:a16="http://schemas.microsoft.com/office/drawing/2014/main" id="{104FD3FE-BC4F-4DE9-8372-14BE658EA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0"/>
            <a:ext cx="5778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84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F5B703-56C0-4A1E-A3EB-302D695E4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EF97BD-7DBF-41DA-8595-3E0EC565B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myron dyskobol">
            <a:extLst>
              <a:ext uri="{FF2B5EF4-FFF2-40B4-BE49-F238E27FC236}">
                <a16:creationId xmlns:a16="http://schemas.microsoft.com/office/drawing/2014/main" id="{3D4E1219-E5B5-4DAB-B4AC-D7C6DD99E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272" y="567944"/>
            <a:ext cx="6618312" cy="5609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19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 descr="572px-Michelangelo's_Pieta_5450_cropnclean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7" y="0"/>
            <a:ext cx="654870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Panoramiczny</PresentationFormat>
  <Paragraphs>49</Paragraphs>
  <Slides>28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Motyw pakietu Office</vt:lpstr>
      <vt:lpstr>Jaka to rzeźba?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Jaka to rzeźba?</dc:title>
  <dc:creator>PC</dc:creator>
  <cp:lastModifiedBy>PC</cp:lastModifiedBy>
  <cp:revision>1</cp:revision>
  <dcterms:created xsi:type="dcterms:W3CDTF">2020-08-10T11:57:44Z</dcterms:created>
  <dcterms:modified xsi:type="dcterms:W3CDTF">2020-08-10T11:57:59Z</dcterms:modified>
</cp:coreProperties>
</file>