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90" r:id="rId4"/>
    <p:sldId id="378" r:id="rId5"/>
    <p:sldId id="398" r:id="rId6"/>
    <p:sldId id="302" r:id="rId7"/>
    <p:sldId id="402" r:id="rId8"/>
    <p:sldId id="303" r:id="rId9"/>
    <p:sldId id="367" r:id="rId10"/>
    <p:sldId id="304" r:id="rId11"/>
    <p:sldId id="353" r:id="rId12"/>
    <p:sldId id="305" r:id="rId13"/>
    <p:sldId id="306" r:id="rId14"/>
    <p:sldId id="307" r:id="rId15"/>
    <p:sldId id="308" r:id="rId16"/>
    <p:sldId id="379" r:id="rId17"/>
    <p:sldId id="309" r:id="rId18"/>
    <p:sldId id="310" r:id="rId19"/>
    <p:sldId id="311" r:id="rId20"/>
    <p:sldId id="368" r:id="rId21"/>
    <p:sldId id="312" r:id="rId22"/>
    <p:sldId id="313" r:id="rId23"/>
    <p:sldId id="314" r:id="rId24"/>
    <p:sldId id="315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 varScale="1">
        <p:scale>
          <a:sx n="57" d="100"/>
          <a:sy n="57" d="100"/>
        </p:scale>
        <p:origin x="9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pl.wikipedia.org/wiki/Pa%C5%82ac_w_Kamie%C5%84cu_Z%C4%85bkowicki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pl-PL" dirty="0"/>
              <a:t>Nazwij technikę artystyczną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FC53D78-72CA-4F55-9C03-D3FBB0D50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94584"/>
            <a:ext cx="2496716" cy="24967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42" name="Picture 2" descr="https://upload.wikimedia.org/wikipedia/commons/3/37/Legnica%2C_kamienica_w_rynku_-Aw58-_24_marca_2012_r.SDC11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315416"/>
            <a:ext cx="5305425" cy="738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polegał na rozbiciu plamy koloru na zasadnicze barwy widma słonecznego, kładzione na płótnie drobnymi, nieregularnymi plamkami czystych farb, łączących się w oku widza w jednolite płaszczyzny barwne o dużej intensywności i świetlistości. Metodę rozwinął neoimpresjonizm, przekształcając w pointylizm.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1760" y="1916832"/>
            <a:ext cx="8229600" cy="4525963"/>
          </a:xfrm>
        </p:spPr>
        <p:txBody>
          <a:bodyPr/>
          <a:lstStyle/>
          <a:p>
            <a:r>
              <a:rPr lang="pl-PL" dirty="0"/>
              <a:t>sfumato</a:t>
            </a:r>
          </a:p>
        </p:txBody>
      </p:sp>
      <p:pic>
        <p:nvPicPr>
          <p:cNvPr id="62466" name="Picture 2" descr="https://upload.wikimedia.org/wikipedia/commons/5/5f/MonaLisa_sfumat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6048672" cy="691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1760" y="1700808"/>
            <a:ext cx="8229600" cy="4525963"/>
          </a:xfrm>
        </p:spPr>
        <p:txBody>
          <a:bodyPr/>
          <a:lstStyle/>
          <a:p>
            <a:r>
              <a:rPr lang="pl-PL" dirty="0" err="1"/>
              <a:t>Seurat</a:t>
            </a:r>
            <a:r>
              <a:rPr lang="pl-PL" dirty="0"/>
              <a:t> </a:t>
            </a:r>
          </a:p>
        </p:txBody>
      </p:sp>
      <p:pic>
        <p:nvPicPr>
          <p:cNvPr id="63490" name="Picture 2" descr="https://upload.wikimedia.org/wikipedia/commons/5/5d/Seurat-La_Parade_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032448" cy="6904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4514" name="Picture 2" descr="https://upload.wikimedia.org/wikipedia/commons/thumb/5/55/Edgar_Degas_-_Dancers_-_Google_Art_Project.jpg/800px-Edgar_Degas_-_Dancers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352426"/>
            <a:ext cx="7620000" cy="721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5538" name="Picture 2" descr="https://upload.wikimedia.org/wikipedia/commons/thumb/5/59/Impasto-detailed_example..jpg/800px-Impasto-detailed_example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8242" name="Picture 2" descr="Znalezione obrazy dla zapytania inkrusta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459432"/>
            <a:ext cx="6200775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/>
          <a:lstStyle/>
          <a:p>
            <a:r>
              <a:rPr lang="pl-PL" i="1" dirty="0"/>
              <a:t>Alla prima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6562" name="Picture 2" descr="https://upload.wikimedia.org/wikipedia/commons/thumb/8/87/Actionpainting.jpg/800px-Action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9"/>
            <a:ext cx="9144000" cy="6800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Fresk w </a:t>
            </a:r>
            <a:r>
              <a:rPr lang="pl-PL" dirty="0">
                <a:hlinkClick r:id="rId2" tooltip="Pałac w Kamieńcu Ząbkowickim"/>
              </a:rPr>
              <a:t>Pałacu w Kamieńcu Ząbkowickim</a:t>
            </a:r>
            <a:endParaRPr lang="pl-PL" dirty="0"/>
          </a:p>
        </p:txBody>
      </p:sp>
      <p:pic>
        <p:nvPicPr>
          <p:cNvPr id="68610" name="Picture 2" descr="https://upload.wikimedia.org/wikipedia/commons/thumb/e/e0/2016_Pa%C5%82ac_w_Kamie%C5%84cu_Z%C4%85bkowickim_12.jpg/800px-2016_Pa%C5%82ac_w_Kamie%C5%84cu_Z%C4%85bkowickim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352928" cy="6891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/>
          <a:lstStyle/>
          <a:p>
            <a:r>
              <a:rPr lang="pl-PL" dirty="0"/>
              <a:t>TECHNIKI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frotaż</a:t>
            </a:r>
          </a:p>
        </p:txBody>
      </p:sp>
      <p:pic>
        <p:nvPicPr>
          <p:cNvPr id="126978" name="Picture 2" descr="Znalezione obrazy dla zapytania frotaÅ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11415929" cy="6923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9634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6912768" cy="691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Technika, która polegała na stosowaniu farb w spoiwie z wosku pszczelego, czasem z dodatkiem olejów schnących dla zwiększenia płynności farby. Farby nakładano na podłoże w stanie płynnym, za pomocą podgrzewanych metalowych łopatek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Chiaroscuro</a:t>
            </a:r>
          </a:p>
          <a:p>
            <a:r>
              <a:rPr lang="pl-PL" dirty="0"/>
              <a:t>luminizm</a:t>
            </a:r>
          </a:p>
        </p:txBody>
      </p:sp>
      <p:pic>
        <p:nvPicPr>
          <p:cNvPr id="70658" name="Picture 2" descr="https://upload.wikimedia.org/wikipedia/commons/thumb/3/3a/Caravaggio.emmaus.750pix.jpg/1024px-Caravaggio.emmaus.750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8101"/>
            <a:ext cx="9753600" cy="689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tenebryzm</a:t>
            </a:r>
            <a:endParaRPr lang="pl-PL" dirty="0"/>
          </a:p>
        </p:txBody>
      </p:sp>
      <p:pic>
        <p:nvPicPr>
          <p:cNvPr id="72706" name="Picture 2" descr="Znalezione obrazy dla zapytania de la t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1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8482" name="Picture 2" descr="Znalezione obrazy dla zapytania moza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05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6194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1467544"/>
            <a:ext cx="6553200" cy="952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pl-PL" i="1" dirty="0" err="1"/>
              <a:t>Ready</a:t>
            </a:r>
            <a:r>
              <a:rPr lang="pl-PL" i="1" dirty="0"/>
              <a:t> </a:t>
            </a:r>
            <a:r>
              <a:rPr lang="pl-PL" i="1" dirty="0" err="1"/>
              <a:t>mades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s://upload.wikimedia.org/wikipedia/commons/thumb/4/48/Krak%C3%B3w_-_Church_of_St._Francis_-_Stained_glass_01.jpg/220px-Krak%C3%B3w_-_Church_of_St._Francis_-_Stained_glas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-1"/>
            <a:ext cx="3528392" cy="6960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0770" name="Picture 2" descr="Znalezione obrazy dla zapytania sitodr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1628800"/>
            <a:ext cx="6629400" cy="4419600"/>
          </a:xfrm>
          <a:prstGeom prst="rect">
            <a:avLst/>
          </a:prstGeom>
          <a:noFill/>
        </p:spPr>
      </p:pic>
      <p:pic>
        <p:nvPicPr>
          <p:cNvPr id="160772" name="Picture 4" descr="Znalezione obrazy dla zapytania sitodruk warh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-243408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0418" name="Picture 2" descr="https://upload.wikimedia.org/wikipedia/commons/thumb/7/76/Bruce_Lee_Stencil.jpg/800px-Bruce_Lee_Stenc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fotomontaż</a:t>
            </a:r>
          </a:p>
        </p:txBody>
      </p:sp>
      <p:pic>
        <p:nvPicPr>
          <p:cNvPr id="124930" name="Picture 2" descr="Znalezione obrazy dla zapytania fotomontaÅ¼ sztu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2043608"/>
            <a:ext cx="6096000" cy="912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102</Words>
  <Application>Microsoft Office PowerPoint</Application>
  <PresentationFormat>Pokaz na ekranie (4:3)</PresentationFormat>
  <Paragraphs>15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Motyw pakietu Office</vt:lpstr>
      <vt:lpstr>Nazwij technikę artystyczną</vt:lpstr>
      <vt:lpstr>TECHNIKI</vt:lpstr>
      <vt:lpstr>Prezentacja programu PowerPoint</vt:lpstr>
      <vt:lpstr>Prezentacja programu PowerPoint</vt:lpstr>
      <vt:lpstr>Ready mades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Alla prima</vt:lpstr>
      <vt:lpstr>Prezentacja programu PowerPoint</vt:lpstr>
      <vt:lpstr>Prezentacja programu PowerPoint</vt:lpstr>
      <vt:lpstr>Prezentacja programu PowerPoint</vt:lpstr>
      <vt:lpstr>Prezentacja programu PowerPoint</vt:lpstr>
      <vt:lpstr>?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POWTÓRZENIE</dc:title>
  <dc:creator>AG</dc:creator>
  <cp:lastModifiedBy>PC</cp:lastModifiedBy>
  <cp:revision>56</cp:revision>
  <dcterms:created xsi:type="dcterms:W3CDTF">2018-04-24T19:44:32Z</dcterms:created>
  <dcterms:modified xsi:type="dcterms:W3CDTF">2020-08-10T12:03:24Z</dcterms:modified>
</cp:coreProperties>
</file>