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6" r:id="rId3"/>
    <p:sldId id="285" r:id="rId4"/>
    <p:sldId id="279" r:id="rId5"/>
    <p:sldId id="280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3" r:id="rId14"/>
    <p:sldId id="281" r:id="rId15"/>
    <p:sldId id="282" r:id="rId16"/>
    <p:sldId id="283" r:id="rId17"/>
    <p:sldId id="284" r:id="rId18"/>
    <p:sldId id="295" r:id="rId19"/>
    <p:sldId id="296" r:id="rId20"/>
    <p:sldId id="297" r:id="rId21"/>
    <p:sldId id="298" r:id="rId22"/>
    <p:sldId id="29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 varScale="1">
        <p:scale>
          <a:sx n="57" d="100"/>
          <a:sy n="57" d="100"/>
        </p:scale>
        <p:origin x="1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FE1B1E-86BC-4099-80AA-FF3CD612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pl-PL" dirty="0"/>
              <a:t>Który nurt XX wieku?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D7E5A25-9302-41F7-A030-7A64699AE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84" y="34290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3210851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03A585-F7F2-44D5-93D4-8F1C88A6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A17113-60A3-4363-89F0-958DDB08C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Neoplastycyzm Pieta Mondriana | Portal Rynek i Sztuka">
            <a:extLst>
              <a:ext uri="{FF2B5EF4-FFF2-40B4-BE49-F238E27FC236}">
                <a16:creationId xmlns:a16="http://schemas.microsoft.com/office/drawing/2014/main" id="{A30A359B-DC61-486A-BB95-A4745D67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525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78425E-14FA-4A3C-B6FA-FB789FF6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CCF7B-019B-46A6-8595-2DAF4D4FD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AutoShape 2" descr="Co chciał ukryć Malewicz pod 'Czarnym kwadratem'? Eksperci ...">
            <a:extLst>
              <a:ext uri="{FF2B5EF4-FFF2-40B4-BE49-F238E27FC236}">
                <a16:creationId xmlns:a16="http://schemas.microsoft.com/office/drawing/2014/main" id="{6E03D64E-2E0E-44A2-A62C-496A9E9978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Co chciał ukryć Malewicz pod 'Czarnym kwadratem'? Eksperci ...">
            <a:extLst>
              <a:ext uri="{FF2B5EF4-FFF2-40B4-BE49-F238E27FC236}">
                <a16:creationId xmlns:a16="http://schemas.microsoft.com/office/drawing/2014/main" id="{CB7FC7B5-6212-4D46-BF6D-75B299573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Co chciał ukryć Malewicz pod 'Czarnym kwadratem'? Eksperci ...">
            <a:extLst>
              <a:ext uri="{FF2B5EF4-FFF2-40B4-BE49-F238E27FC236}">
                <a16:creationId xmlns:a16="http://schemas.microsoft.com/office/drawing/2014/main" id="{2D61D9FA-6AE2-4D73-8828-C3A9487F37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224" name="Picture 8" descr="Ulubione obrazy #5 - użytkownik Nanook">
            <a:extLst>
              <a:ext uri="{FF2B5EF4-FFF2-40B4-BE49-F238E27FC236}">
                <a16:creationId xmlns:a16="http://schemas.microsoft.com/office/drawing/2014/main" id="{6EE8D8C8-DC49-45A6-945A-66B25F4C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0"/>
            <a:ext cx="687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6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EE441A-5AA1-48B3-952A-8F9F430D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EBB223-A0D3-4C55-99B7-A6224F13E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AutoShape 2" descr="Wystawa Władysława Strzemińskiego: powidoki po latach - zdjęcie nr 7">
            <a:extLst>
              <a:ext uri="{FF2B5EF4-FFF2-40B4-BE49-F238E27FC236}">
                <a16:creationId xmlns:a16="http://schemas.microsoft.com/office/drawing/2014/main" id="{025401D0-BE61-45FF-9A83-89AE8A2F0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8" name="Picture 4" descr="unizm - Encyklopedia PWN - źródło wiarygodnej i rzetelnej wiedzy">
            <a:extLst>
              <a:ext uri="{FF2B5EF4-FFF2-40B4-BE49-F238E27FC236}">
                <a16:creationId xmlns:a16="http://schemas.microsoft.com/office/drawing/2014/main" id="{3AFF1ED3-6579-4009-A3B0-650795BC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644083" cy="56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0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4E8FDE-93B7-47F3-B945-F6FB11BA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B83617-BD83-4313-8647-568706718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Suprematism (Sketch) - Kazimierz Malewicz | DCN Gallery">
            <a:extLst>
              <a:ext uri="{FF2B5EF4-FFF2-40B4-BE49-F238E27FC236}">
                <a16:creationId xmlns:a16="http://schemas.microsoft.com/office/drawing/2014/main" id="{41F6A6C3-21A4-4D25-BFB5-F66F445FE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197"/>
            <a:ext cx="4608512" cy="667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0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BC40AE-50FB-4598-BE9B-E44D5969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C29C82-9D30-4BE5-A7FE-A3F26015F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Mark Rothko on How to Be an Artist - Artsy">
            <a:extLst>
              <a:ext uri="{FF2B5EF4-FFF2-40B4-BE49-F238E27FC236}">
                <a16:creationId xmlns:a16="http://schemas.microsoft.com/office/drawing/2014/main" id="{458C807A-CBAE-48E2-9719-B304752A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0"/>
            <a:ext cx="5170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43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2BAA3A-EC7F-4925-8E06-D37D5C3D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725459-1F9D-4A39-8455-B9FC9239E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Wojciech Fangor - Życie i twórczość | Artysta | Culture.pl">
            <a:extLst>
              <a:ext uri="{FF2B5EF4-FFF2-40B4-BE49-F238E27FC236}">
                <a16:creationId xmlns:a16="http://schemas.microsoft.com/office/drawing/2014/main" id="{B2741DFC-9869-45B3-8D11-8D2A6509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6913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6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4C18FC-1155-4C13-9D7F-510A74B4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6E64CB-EFFD-4E2C-81B4-9AAF74102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AutoShape 2" descr="Minimalizm (sztuki plastyczne) – Wikipedia, wolna encyklopedia">
            <a:extLst>
              <a:ext uri="{FF2B5EF4-FFF2-40B4-BE49-F238E27FC236}">
                <a16:creationId xmlns:a16="http://schemas.microsoft.com/office/drawing/2014/main" id="{5785DA37-DA25-4696-B1BB-DF2B5D334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3706259A-BD50-4A7C-AE18-794D469971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66" name="Picture 6" descr="Minimalizm w sztukach wizualnych | Portal Rynek i Sztuka">
            <a:extLst>
              <a:ext uri="{FF2B5EF4-FFF2-40B4-BE49-F238E27FC236}">
                <a16:creationId xmlns:a16="http://schemas.microsoft.com/office/drawing/2014/main" id="{A1945F5C-9961-4A6E-95EA-CD576CA2D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556448" cy="55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5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6B7FE2-ABB6-4237-A26F-A2F860C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CDA515-D026-4BE6-9E07-FA02BEAA9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Marina Abramovic. Artystka Obecna | Bilety na film | Wrocław | Going.">
            <a:extLst>
              <a:ext uri="{FF2B5EF4-FFF2-40B4-BE49-F238E27FC236}">
                <a16:creationId xmlns:a16="http://schemas.microsoft.com/office/drawing/2014/main" id="{3FC5745D-1453-4781-9D35-82DBE983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9385"/>
            <a:ext cx="8330108" cy="485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1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EA5659-57D1-4E9A-B65D-F827039B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835AC7-F2B8-4A09-B29C-1DE74C9C5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POP ART - ROY LICHTENSTEIN - GIRL WITH HAIR RIBBON obraz, 50x70 cm ...">
            <a:extLst>
              <a:ext uri="{FF2B5EF4-FFF2-40B4-BE49-F238E27FC236}">
                <a16:creationId xmlns:a16="http://schemas.microsoft.com/office/drawing/2014/main" id="{CC33E30A-16F5-4949-961B-FE9E1E35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491"/>
            <a:ext cx="4775795" cy="719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71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868A3E-AEE3-445A-960E-8213A4FE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7BDE7-5C8C-4366-A14E-AC462A66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Hiperrealizm amerykański lat 60. i 70. - Obrazy i wyrazy">
            <a:extLst>
              <a:ext uri="{FF2B5EF4-FFF2-40B4-BE49-F238E27FC236}">
                <a16:creationId xmlns:a16="http://schemas.microsoft.com/office/drawing/2014/main" id="{B541CBE0-DAA0-4E70-B52B-B8A8677F6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5690"/>
            <a:ext cx="8055024" cy="57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5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0883D2-B1AA-41E9-86F0-35E57040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3A716-B376-4317-B15D-C71206D8E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Braque, Portugalczyk (artykuł) | Kubizm | Khan Academy">
            <a:extLst>
              <a:ext uri="{FF2B5EF4-FFF2-40B4-BE49-F238E27FC236}">
                <a16:creationId xmlns:a16="http://schemas.microsoft.com/office/drawing/2014/main" id="{60E056A6-9194-4F70-AAEC-278E3AAF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5453"/>
            <a:ext cx="4597102" cy="67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86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FD59BD-F121-4A56-8651-0B4240F6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E61120-3134-4773-B017-E125E09B1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 descr="Alfabet - KOLEKCJA SZTUKI WSPÓŁCZESNEJ">
            <a:extLst>
              <a:ext uri="{FF2B5EF4-FFF2-40B4-BE49-F238E27FC236}">
                <a16:creationId xmlns:a16="http://schemas.microsoft.com/office/drawing/2014/main" id="{00652B26-6D74-42AA-8851-CA2EDB5B6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409859"/>
            <a:ext cx="8892480" cy="60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81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BC34F2-0704-45AA-ADDF-2CE04FF7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BF02C5-4B82-4D5A-8A72-CFA5CD0F2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82" name="Picture 2" descr="Top 5 Christo - zakochaj się w sztuce krajobrazu - KuKulturze.pl">
            <a:extLst>
              <a:ext uri="{FF2B5EF4-FFF2-40B4-BE49-F238E27FC236}">
                <a16:creationId xmlns:a16="http://schemas.microsoft.com/office/drawing/2014/main" id="{91B4C4AA-D36E-4098-A1F4-24C5F94D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1" y="980728"/>
            <a:ext cx="8125519" cy="45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83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3A040B-7CFB-4C22-AE43-3861C8EB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0B44D1-D017-4B7E-A2A5-87E4E6D05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506" name="Picture 2" descr="Wenecja zalana. Ogromne straty. Pod wodą znalazło się dzieło ...">
            <a:extLst>
              <a:ext uri="{FF2B5EF4-FFF2-40B4-BE49-F238E27FC236}">
                <a16:creationId xmlns:a16="http://schemas.microsoft.com/office/drawing/2014/main" id="{4854F466-E32B-4ED3-BDCC-E6E7FDFB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9120365" cy="51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9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A36283-6F9C-4AB9-B713-49BF0F12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A199F5-51A9-40AB-AE38-600138773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Expressionist portrait, 1912 // by Ernst Ludwig Kirchner | Ernst ...">
            <a:extLst>
              <a:ext uri="{FF2B5EF4-FFF2-40B4-BE49-F238E27FC236}">
                <a16:creationId xmlns:a16="http://schemas.microsoft.com/office/drawing/2014/main" id="{2430B951-B1E1-42A0-B0F7-5788BCB06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0"/>
            <a:ext cx="5057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9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to FOWIZM w pigułce – jedna sztuka">
            <a:extLst>
              <a:ext uri="{FF2B5EF4-FFF2-40B4-BE49-F238E27FC236}">
                <a16:creationId xmlns:a16="http://schemas.microsoft.com/office/drawing/2014/main" id="{A23CC008-86F5-4110-B94C-684480015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 r="2" b="2"/>
          <a:stretch/>
        </p:blipFill>
        <p:spPr bwMode="auto">
          <a:xfrm>
            <a:off x="90488" y="68263"/>
            <a:ext cx="8963025" cy="67214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6650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806312-BAF6-4D71-8A0F-6945CF94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B781C1-A546-4252-9FC9-1545C3320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Numer 1A – Jackson Pollock">
            <a:extLst>
              <a:ext uri="{FF2B5EF4-FFF2-40B4-BE49-F238E27FC236}">
                <a16:creationId xmlns:a16="http://schemas.microsoft.com/office/drawing/2014/main" id="{AC9AA7E9-C987-4A07-ABDD-AFDD6B58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31837"/>
            <a:ext cx="8382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3E12F4-965C-4D67-B1BC-AD4B88FD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37E6D1-849A-436A-9D60-0CAF56ED3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Dynamism of a Dog on a Leash, 1912 - Giacomo Balla - WikiArt.org">
            <a:extLst>
              <a:ext uri="{FF2B5EF4-FFF2-40B4-BE49-F238E27FC236}">
                <a16:creationId xmlns:a16="http://schemas.microsoft.com/office/drawing/2014/main" id="{4999D96B-5911-4651-9EA4-EE96D0712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571500"/>
            <a:ext cx="6696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4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D7EF79-5C47-4B49-B152-606598F8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3455AE-46A3-4FF0-95D7-670664500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AutoShape 2" descr="Dadaizm – Wikipedia, wolna encyklopedia">
            <a:extLst>
              <a:ext uri="{FF2B5EF4-FFF2-40B4-BE49-F238E27FC236}">
                <a16:creationId xmlns:a16="http://schemas.microsoft.com/office/drawing/2014/main" id="{1D6549EF-13BC-4B31-943E-28A165BA99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Dadaizm – Wikipedia, wolna encyklopedia">
            <a:extLst>
              <a:ext uri="{FF2B5EF4-FFF2-40B4-BE49-F238E27FC236}">
                <a16:creationId xmlns:a16="http://schemas.microsoft.com/office/drawing/2014/main" id="{6CFE3379-9223-443D-A0D2-CA6EFB13A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6" name="Picture 6" descr="Gry, filmy oraz wszystko, co na ekranie.: Gra pędzlem malowana">
            <a:extLst>
              <a:ext uri="{FF2B5EF4-FFF2-40B4-BE49-F238E27FC236}">
                <a16:creationId xmlns:a16="http://schemas.microsoft.com/office/drawing/2014/main" id="{31D8F6D9-F9BB-4E3A-A1B8-66F425005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0"/>
            <a:ext cx="5395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2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4102F5-C1F2-40A9-B3A5-7BE32A0F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AB969F-3E4E-4591-A698-0A1B403CB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Pomysł na prezent Obraz Metamorfoza Narcyza - Salvador Dali ...">
            <a:extLst>
              <a:ext uri="{FF2B5EF4-FFF2-40B4-BE49-F238E27FC236}">
                <a16:creationId xmlns:a16="http://schemas.microsoft.com/office/drawing/2014/main" id="{81EB47AA-C588-4B23-834C-59F905E39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563419" cy="4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8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B26E51-0B6E-4A0F-BC71-EC606057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FA1E6-515F-499B-A4D4-EC332D694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Wassily Kandinsky – Żółty Czerwony Niebieski - obrazy na ścianę ...">
            <a:extLst>
              <a:ext uri="{FF2B5EF4-FFF2-40B4-BE49-F238E27FC236}">
                <a16:creationId xmlns:a16="http://schemas.microsoft.com/office/drawing/2014/main" id="{3CAE7324-8770-4836-A026-BAF47C745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372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</Words>
  <Application>Microsoft Office PowerPoint</Application>
  <PresentationFormat>Pokaz na ekranie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Motyw pakietu Office</vt:lpstr>
      <vt:lpstr>Który nurt XX wieku?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Autor, tytuł, czas, muzeum</dc:title>
  <dc:creator>AG</dc:creator>
  <cp:lastModifiedBy>PC</cp:lastModifiedBy>
  <cp:revision>8</cp:revision>
  <dcterms:created xsi:type="dcterms:W3CDTF">2018-05-01T09:54:53Z</dcterms:created>
  <dcterms:modified xsi:type="dcterms:W3CDTF">2020-08-10T12:00:03Z</dcterms:modified>
</cp:coreProperties>
</file>