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2020-08-10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pl-PL" u="sng" dirty="0"/>
              <a:t>Podaj:</a:t>
            </a:r>
            <a:br>
              <a:rPr lang="pl-PL" dirty="0"/>
            </a:br>
            <a:r>
              <a:rPr lang="pl-PL" dirty="0"/>
              <a:t>Autor, tytuł, czas, muzeum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89171" y="361140"/>
            <a:ext cx="7376864" cy="1752600"/>
          </a:xfrm>
        </p:spPr>
        <p:txBody>
          <a:bodyPr/>
          <a:lstStyle/>
          <a:p>
            <a:r>
              <a:rPr lang="pl-PL" dirty="0"/>
              <a:t>NAJBARDZIEJ ZNANE DZIEŁA MALARSKIE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3EDE108-AC17-4C32-A10C-2D9FAFA75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744261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2530" name="Picture 2" descr="Znalezione obrazy dla zapytania dziewczyna z perÅÄ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79301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3554" name="Picture 2" descr="Znalezione obrazy dla zapytania maja na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234781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4578" name="Picture 2" descr="Znalezione obrazy dla zapytania taniec smierci bernardy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1707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5602" name="Picture 2" descr="Znalezione obrazy dla zapytania wolnoÅÄ wiodÄca lud na baryka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91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6626" name="Picture 2" descr="Znalezione obrazy dla zapytania olimpia ma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62229" cy="6154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7650" name="Picture 2" descr="Znalezione obrazy dla zapytania impresja wschÃ³d sÅoÅca mo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324528" cy="7266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8674" name="Picture 2" descr="Znalezione obrazy dla zapytania edward munch krz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3830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9698" name="Picture 2" descr="Znalezione obrazy dla zapytania matisse tani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126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22" name="Picture 2" descr="Znalezione obrazy dla zapytania mehoffer dziwny ogrÃ³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589787" cy="7125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1746" name="AutoShape 2" descr="Znalezione obrazy dla zapytania matejko bitwa pod grunwald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748" name="AutoShape 4" descr="Znalezione obrazy dla zapytania matejko bitwa pod grunwald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750" name="AutoShape 6" descr="Znalezione obrazy dla zapytania matejko bitwa pod grunwald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752" name="AutoShape 8" descr="Znalezione obrazy dla zapytania matejko bitwa pod grunwald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754" name="AutoShape 10" descr="Znalezione obrazy dla zapytania matejko bitwa pod grunwald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1756" name="Picture 12" descr="Znalezione obrazy dla zapytania matejko bitwa pod grunwald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84784"/>
            <a:ext cx="9161012" cy="3984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Znalezione obrazy dla zapytania giotto zÅoÅ¼enie do grob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42207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2770" name="Picture 2" descr="Znalezione obrazy dla zapytania guernica picas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4058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3794" name="Picture 2" descr="Znalezione obrazy dla zapytania trwaÅosÄ pamiÄ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1290" y="0"/>
            <a:ext cx="9760470" cy="7046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4818" name="Picture 2" descr="Znalezione obrazy dla zapytania co wÅaÅciwie sprawia Å¼e dzisiejsze mieszkania sÄ tak odmienne tak pociÄgajÄ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226"/>
            <a:ext cx="9144000" cy="6636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410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038762" cy="691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8" name="Picture 4" descr="Znalezione obrazy dla zapytania ogrÃ³d rozkoszy ziemski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6" y="764704"/>
            <a:ext cx="9014454" cy="5088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362" name="Picture 2" descr="Znalezione obrazy dla zapytania ostatnia wieczerza da vin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8537" cy="5156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4" name="Picture 2" descr="Znalezione obrazy dla zapytania rycerz ÅmierÄ i diabeÅ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400600" cy="6872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9458" name="Picture 2" descr="Znalezione obrazy dla zapytania stworzenie ad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925" y="1124744"/>
            <a:ext cx="9540461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482" name="Picture 2" descr="Znalezione obrazy dla zapytania madonna z dÅugÄ szyjÄ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4320480" cy="6952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1506" name="Picture 2" descr="Znalezione obrazy dla zapytania las menin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963563" cy="6863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</Words>
  <Application>Microsoft Office PowerPoint</Application>
  <PresentationFormat>Pokaz na ekranie (4:3)</PresentationFormat>
  <Paragraphs>2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5" baseType="lpstr">
      <vt:lpstr>Arial</vt:lpstr>
      <vt:lpstr>Calibri</vt:lpstr>
      <vt:lpstr>Motyw pakietu Office</vt:lpstr>
      <vt:lpstr>Podaj: Autor, tytuł, czas, muzeum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Autor, tytuł, czas, muzeum</dc:title>
  <dc:creator>AG</dc:creator>
  <cp:lastModifiedBy>PC</cp:lastModifiedBy>
  <cp:revision>5</cp:revision>
  <dcterms:created xsi:type="dcterms:W3CDTF">2018-05-01T09:54:53Z</dcterms:created>
  <dcterms:modified xsi:type="dcterms:W3CDTF">2020-08-10T11:46:40Z</dcterms:modified>
</cp:coreProperties>
</file>