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1" autoAdjust="0"/>
  </p:normalViewPr>
  <p:slideViewPr>
    <p:cSldViewPr>
      <p:cViewPr varScale="1">
        <p:scale>
          <a:sx n="57" d="100"/>
          <a:sy n="57" d="100"/>
        </p:scale>
        <p:origin x="9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pl-PL" dirty="0"/>
              <a:t>Nazwij rodzaj sklepienia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FC53D78-72CA-4F55-9C03-D3FBB0D50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94584"/>
            <a:ext cx="2496716" cy="24967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San </a:t>
            </a:r>
            <a:r>
              <a:rPr lang="pl-PL" dirty="0" err="1"/>
              <a:t>Appolinare</a:t>
            </a:r>
            <a:r>
              <a:rPr lang="pl-PL" dirty="0"/>
              <a:t> 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Classe</a:t>
            </a:r>
            <a:r>
              <a:rPr lang="pl-PL" dirty="0"/>
              <a:t> VI w</a:t>
            </a:r>
          </a:p>
        </p:txBody>
      </p:sp>
      <p:pic>
        <p:nvPicPr>
          <p:cNvPr id="22530" name="Picture 2" descr="http://upload.wikimedia.org/wikipedia/commons/4/41/Ravenna_BW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4824" y="0"/>
            <a:ext cx="13121624" cy="8977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993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3554" name="Picture 2" descr="http://www.budowle.pl/files/photos/building/hagia-sophi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4"/>
            <a:ext cx="9753600" cy="6543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089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4578" name="Picture 2" descr="Znalezione obrazy dla zapytania sklepienie zwierciadl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48959"/>
            <a:ext cx="7380312" cy="5609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804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5602" name="Picture 2" descr="Znalezione obrazy dla zapytania sklepienie palmow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429500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5425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6626" name="Picture 2" descr="Znalezione obrazy dla zapytania sklepienie palmow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5538453" cy="7384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7092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7650" name="Picture 2" descr="Znalezione obrazy dla zapytania suf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0"/>
            <a:ext cx="9048750" cy="5429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736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8674" name="Picture 2" descr="Znalezione obrazy dla zapytania sklepienie piastowsk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8" y="980728"/>
            <a:ext cx="7380312" cy="4935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8267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9698" name="Picture 2" descr="Znalezione obrazy dla zapytania sklepienie krysztaÅow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2537" y="133527"/>
            <a:ext cx="10249073" cy="6823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198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pl-PL" dirty="0"/>
              <a:t>SKLEPIENIA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759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Znalezione obrazy dla zapytania sklepie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5760640" cy="59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386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 descr="Znalezione obrazy dla zapytania sklepie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112568" cy="6976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256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 descr="Znalezione obrazy dla zapytania sklepie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5241"/>
            <a:ext cx="9889033" cy="7403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354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 descr="Znalezione obrazy dla zapytania sklepie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1628800"/>
            <a:ext cx="11430000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102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58" name="Picture 2" descr="Znalezione obrazy dla zapytania sklepie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86402" cy="6237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558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482" name="Picture 2" descr="Znalezione obrazy dla zapytania sklepienie zwierciadl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988840"/>
            <a:ext cx="9563441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028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1506" name="Picture 2" descr="Znalezione obrazy dla zapytania sklepienie zwierciadl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"/>
            <a:ext cx="9144000" cy="6362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40807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10</Words>
  <Application>Microsoft Office PowerPoint</Application>
  <PresentationFormat>Pokaz na ekranie (4:3)</PresentationFormat>
  <Paragraphs>3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0" baseType="lpstr">
      <vt:lpstr>Arial</vt:lpstr>
      <vt:lpstr>Calibri</vt:lpstr>
      <vt:lpstr>Motyw pakietu Office</vt:lpstr>
      <vt:lpstr>Nazwij rodzaj sklepienia</vt:lpstr>
      <vt:lpstr>SKLEPIENIA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POWTÓRZENIE</dc:title>
  <dc:creator>AG</dc:creator>
  <cp:lastModifiedBy>PC</cp:lastModifiedBy>
  <cp:revision>57</cp:revision>
  <dcterms:created xsi:type="dcterms:W3CDTF">2018-04-24T19:44:32Z</dcterms:created>
  <dcterms:modified xsi:type="dcterms:W3CDTF">2020-08-10T12:04:27Z</dcterms:modified>
</cp:coreProperties>
</file>