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84" r:id="rId5"/>
    <p:sldId id="285" r:id="rId6"/>
    <p:sldId id="286" r:id="rId7"/>
    <p:sldId id="317" r:id="rId8"/>
    <p:sldId id="287" r:id="rId9"/>
    <p:sldId id="288" r:id="rId10"/>
    <p:sldId id="289" r:id="rId11"/>
    <p:sldId id="290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293" r:id="rId22"/>
    <p:sldId id="327" r:id="rId23"/>
    <p:sldId id="328" r:id="rId24"/>
    <p:sldId id="329" r:id="rId25"/>
    <p:sldId id="330" r:id="rId26"/>
    <p:sldId id="331" r:id="rId27"/>
    <p:sldId id="298" r:id="rId28"/>
    <p:sldId id="332" r:id="rId29"/>
    <p:sldId id="333" r:id="rId30"/>
    <p:sldId id="334" r:id="rId31"/>
    <p:sldId id="335" r:id="rId32"/>
    <p:sldId id="336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9" r:id="rId61"/>
    <p:sldId id="372" r:id="rId62"/>
    <p:sldId id="370" r:id="rId63"/>
    <p:sldId id="373" r:id="rId64"/>
    <p:sldId id="374" r:id="rId65"/>
    <p:sldId id="375" r:id="rId66"/>
    <p:sldId id="376" r:id="rId67"/>
    <p:sldId id="377" r:id="rId68"/>
    <p:sldId id="380" r:id="rId69"/>
    <p:sldId id="381" r:id="rId70"/>
    <p:sldId id="382" r:id="rId71"/>
    <p:sldId id="383" r:id="rId72"/>
    <p:sldId id="384" r:id="rId73"/>
    <p:sldId id="385" r:id="rId74"/>
    <p:sldId id="386" r:id="rId75"/>
    <p:sldId id="387" r:id="rId76"/>
    <p:sldId id="291" r:id="rId77"/>
    <p:sldId id="295" r:id="rId78"/>
    <p:sldId id="294" r:id="rId79"/>
    <p:sldId id="296" r:id="rId80"/>
    <p:sldId id="297" r:id="rId81"/>
    <p:sldId id="299" r:id="rId82"/>
    <p:sldId id="388" r:id="rId83"/>
    <p:sldId id="389" r:id="rId84"/>
    <p:sldId id="391" r:id="rId85"/>
    <p:sldId id="392" r:id="rId86"/>
    <p:sldId id="393" r:id="rId87"/>
    <p:sldId id="394" r:id="rId88"/>
    <p:sldId id="395" r:id="rId89"/>
    <p:sldId id="397" r:id="rId90"/>
    <p:sldId id="399" r:id="rId91"/>
    <p:sldId id="400" r:id="rId92"/>
    <p:sldId id="401" r:id="rId93"/>
    <p:sldId id="403" r:id="rId94"/>
    <p:sldId id="404" r:id="rId95"/>
    <p:sldId id="405" r:id="rId96"/>
    <p:sldId id="300" r:id="rId97"/>
    <p:sldId id="406" r:id="rId98"/>
    <p:sldId id="407" r:id="rId99"/>
    <p:sldId id="408" r:id="rId100"/>
    <p:sldId id="409" r:id="rId101"/>
    <p:sldId id="410" r:id="rId102"/>
    <p:sldId id="411" r:id="rId103"/>
    <p:sldId id="412" r:id="rId104"/>
    <p:sldId id="413" r:id="rId105"/>
    <p:sldId id="414" r:id="rId10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1" autoAdjust="0"/>
  </p:normalViewPr>
  <p:slideViewPr>
    <p:cSldViewPr>
      <p:cViewPr varScale="1">
        <p:scale>
          <a:sx n="57" d="100"/>
          <a:sy n="57" d="100"/>
        </p:scale>
        <p:origin x="9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2020-08-10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Podaj pojęcie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02D859-D8DD-4767-BF56-9C708B759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21088"/>
            <a:ext cx="1905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7106" name="Picture 2" descr="http://www.historiasztuki.com.pl/ilustracje/slownik/atl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1290" y="1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5023803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obraz, rysunek lub rycina, przedstawia­jąca bądź ogólny widok miasta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0"/>
            <a:ext cx="3419872" cy="664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/>
          <p:cNvCxnSpPr/>
          <p:nvPr/>
        </p:nvCxnSpPr>
        <p:spPr>
          <a:xfrm>
            <a:off x="1691680" y="3140968"/>
            <a:ext cx="273630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1691680" y="2780928"/>
            <a:ext cx="273630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>
            <a:off x="395536" y="2780928"/>
            <a:ext cx="468052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899025"/>
            <a:ext cx="3779912" cy="5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86284"/>
            <a:ext cx="3203848" cy="657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9986" name="Picture 2" descr="Znalezio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12776"/>
            <a:ext cx="3600400" cy="3878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8130" name="Picture 2" descr="http://www.historiasztuki.com.pl/ilustracje/slownik/atty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6380"/>
            <a:ext cx="9144000" cy="6071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3730" name="Picture 2" descr="Znalezione obrazy dla zapytania amfitea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762000"/>
            <a:ext cx="11430000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068960"/>
            <a:ext cx="8229600" cy="1143000"/>
          </a:xfrm>
        </p:spPr>
        <p:txBody>
          <a:bodyPr/>
          <a:lstStyle/>
          <a:p>
            <a:r>
              <a:rPr lang="pl-PL" i="1" dirty="0"/>
              <a:t>Amor </a:t>
            </a:r>
            <a:r>
              <a:rPr lang="pl-PL" i="1" dirty="0" err="1"/>
              <a:t>vacui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6802" name="Picture 2" descr="Znalezione obrazy dla zapytania ogrÃ³d angiels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552825"/>
            <a:ext cx="6096000" cy="3305175"/>
          </a:xfrm>
          <a:prstGeom prst="rect">
            <a:avLst/>
          </a:prstGeom>
          <a:noFill/>
        </p:spPr>
      </p:pic>
      <p:pic>
        <p:nvPicPr>
          <p:cNvPr id="76804" name="Picture 4" descr="Znalezione obrazy dla zapytania ogrod francus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-873901"/>
            <a:ext cx="6120680" cy="40804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8850" name="Picture 2" descr="Znalezione obrazy dla zapytania architr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5832648" cy="6882527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547664" y="476672"/>
            <a:ext cx="165618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2771800" y="2060848"/>
            <a:ext cx="165618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2339752" y="3356992"/>
            <a:ext cx="165618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979712" y="5085184"/>
            <a:ext cx="165618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atrium</a:t>
            </a:r>
          </a:p>
        </p:txBody>
      </p:sp>
      <p:pic>
        <p:nvPicPr>
          <p:cNvPr id="79874" name="Picture 2" descr="Znalezione obrazy dla zapytania atrium rzy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92" y="455328"/>
            <a:ext cx="9073008" cy="5998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baldachim, grobowiec Władysława Jagiełły </a:t>
            </a:r>
            <a:br>
              <a:rPr lang="pl-PL" dirty="0"/>
            </a:br>
            <a:r>
              <a:rPr lang="pl-PL" dirty="0"/>
              <a:t>w katedrze na Wawelu</a:t>
            </a:r>
          </a:p>
          <a:p>
            <a:endParaRPr lang="pl-PL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200800" cy="713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704856" cy="578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2946" name="Picture 2" descr="Znalezione obrazy dla zapytania koÅo bar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768752" cy="6734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http://www.historiasztuki.com.pl/ilustracje/slownik/absy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5659" y="0"/>
            <a:ext cx="768834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3970" name="Picture 2" descr="Znalezione obrazy dla zapytania balcony art dr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-79230"/>
            <a:ext cx="4962128" cy="7356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02" name="Picture 2" descr="Znalezione obrazy dla zapytania bifor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94929"/>
            <a:ext cx="6864697" cy="91529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4994" name="Picture 2" descr="Znalezione obrazy dla zapytania baza architekt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5760640" cy="4870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6018" name="Picture 2" descr="Znalezione obrazy dla zapytania bÄben tamb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5616624" cy="6924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229600" cy="1143000"/>
          </a:xfrm>
        </p:spPr>
        <p:txBody>
          <a:bodyPr/>
          <a:lstStyle/>
          <a:p>
            <a:r>
              <a:rPr lang="pl-PL" i="1" dirty="0"/>
              <a:t>Biblia </a:t>
            </a:r>
            <a:r>
              <a:rPr lang="pl-PL" i="1" dirty="0" err="1"/>
              <a:t>pauperum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229600" cy="1143000"/>
          </a:xfrm>
        </p:spPr>
        <p:txBody>
          <a:bodyPr/>
          <a:lstStyle/>
          <a:p>
            <a:r>
              <a:rPr lang="pl-PL" i="1" dirty="0"/>
              <a:t>biennale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71800" y="2332037"/>
            <a:ext cx="8229600" cy="4525963"/>
          </a:xfrm>
        </p:spPr>
        <p:txBody>
          <a:bodyPr/>
          <a:lstStyle/>
          <a:p>
            <a:r>
              <a:rPr lang="pl-PL" dirty="0"/>
              <a:t>blenda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8424"/>
            <a:ext cx="3240360" cy="673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/>
          <p:cNvCxnSpPr/>
          <p:nvPr/>
        </p:nvCxnSpPr>
        <p:spPr>
          <a:xfrm>
            <a:off x="1259632" y="3573016"/>
            <a:ext cx="237626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632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700808"/>
            <a:ext cx="8595313" cy="51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43808" y="1988840"/>
            <a:ext cx="8229600" cy="4525963"/>
          </a:xfrm>
        </p:spPr>
        <p:txBody>
          <a:bodyPr/>
          <a:lstStyle/>
          <a:p>
            <a:r>
              <a:rPr lang="pl-PL" dirty="0"/>
              <a:t>boniowanie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4618831" cy="729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9090" name="Picture 2" descr="Znalezione obrazy dla zapytania bordi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181475" cy="5715000"/>
          </a:xfrm>
          <a:prstGeom prst="rect">
            <a:avLst/>
          </a:prstGeom>
          <a:noFill/>
        </p:spPr>
      </p:pic>
      <p:pic>
        <p:nvPicPr>
          <p:cNvPr id="89092" name="Picture 4" descr="Znalezione obrazy dla zapytania bordi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485" y="764704"/>
            <a:ext cx="4767515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4818" name="Picture 2" descr="http://www.historiasztuki.com.pl/ilustracje/slownik/Akroter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21327"/>
            <a:ext cx="7668344" cy="4636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29600" cy="1143000"/>
          </a:xfrm>
        </p:spPr>
        <p:txBody>
          <a:bodyPr/>
          <a:lstStyle/>
          <a:p>
            <a:r>
              <a:rPr lang="pl-PL" dirty="0"/>
              <a:t>bukranion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574" y="1628800"/>
            <a:ext cx="901042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92288" cy="199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4" descr="Znalezione obrazy dla zapytania camera obsc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12082"/>
            <a:ext cx="8307288" cy="4845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chimera</a:t>
            </a:r>
          </a:p>
        </p:txBody>
      </p:sp>
      <p:pic>
        <p:nvPicPr>
          <p:cNvPr id="96258" name="Picture 2" descr="Znalezione obrazy dla zapytania chim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83148" cy="7126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060848"/>
            <a:ext cx="8229600" cy="4525963"/>
          </a:xfrm>
        </p:spPr>
        <p:txBody>
          <a:bodyPr/>
          <a:lstStyle/>
          <a:p>
            <a:r>
              <a:rPr lang="pl-PL" dirty="0"/>
              <a:t>technika rzeźb., polegająca na stosowaniu złota i kości słoniowej w posągach mon­towanych na </a:t>
            </a:r>
            <a:r>
              <a:rPr lang="pl-PL" dirty="0" err="1"/>
              <a:t>drewn</a:t>
            </a:r>
            <a:r>
              <a:rPr lang="pl-PL" dirty="0"/>
              <a:t>. Konstrukcji, zwłaszcza w starożytnej Grecji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chrzcielnica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6480720" cy="361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69749" cy="4456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9330" name="Picture 2" descr="Znalezione obrazy dla zapytania czerwonofigurow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0648"/>
            <a:ext cx="4248472" cy="6608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-1"/>
            <a:ext cx="3456384" cy="696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380312" cy="683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23728" y="1556792"/>
            <a:ext cx="8229600" cy="4525963"/>
          </a:xfrm>
        </p:spPr>
        <p:txBody>
          <a:bodyPr/>
          <a:lstStyle/>
          <a:p>
            <a:r>
              <a:rPr lang="pl-PL" dirty="0" err="1"/>
              <a:t>Deesis</a:t>
            </a:r>
            <a:endParaRPr lang="pl-PL" dirty="0"/>
          </a:p>
        </p:txBody>
      </p:sp>
      <p:pic>
        <p:nvPicPr>
          <p:cNvPr id="10342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5472608" cy="6890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1986" name="Picture 2" descr="http://www.historiasztuki.com.pl/ilustracje/slownik/ambulator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3630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 sztuka polegająca na odklejaniu, zrywaniu kolejnych warstw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/>
          <a:lstStyle/>
          <a:p>
            <a:r>
              <a:rPr lang="pl-PL" i="1" dirty="0"/>
              <a:t> </a:t>
            </a:r>
            <a:r>
              <a:rPr lang="pl-PL" i="1" dirty="0">
                <a:sym typeface="Wingdings" pitchFamily="2" charset="2"/>
              </a:rPr>
              <a:t> </a:t>
            </a:r>
            <a:r>
              <a:rPr lang="pl-PL" i="1" dirty="0" err="1"/>
              <a:t>decollage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4450" name="Picture 2" descr="Znalezione obrazy dla zapytania dekalkoma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48072"/>
            <a:ext cx="7118630" cy="4941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dłuta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7485527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tkanina ułożona w dekor. fałdy, stosowana często w wystroju wnętrz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ym typeface="Wingdings" pitchFamily="2" charset="2"/>
              </a:rPr>
              <a:t> </a:t>
            </a:r>
            <a:r>
              <a:rPr lang="pl-PL" i="1" dirty="0">
                <a:sym typeface="Wingdings" pitchFamily="2" charset="2"/>
              </a:rPr>
              <a:t>draperia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Dzwonnica na pl. </a:t>
            </a:r>
            <a:r>
              <a:rPr lang="pl-PL" dirty="0" err="1"/>
              <a:t>Św</a:t>
            </a:r>
            <a:r>
              <a:rPr lang="pl-PL" dirty="0"/>
              <a:t> Marka Wenecja</a:t>
            </a:r>
          </a:p>
        </p:txBody>
      </p:sp>
      <p:pic>
        <p:nvPicPr>
          <p:cNvPr id="109570" name="Picture 2" descr="Znalezione obrazy dla zapytania campanilla wieÅ¼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781" y="-2187624"/>
            <a:ext cx="6493515" cy="9974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znak własnościowy książki; zwykle kart­ka z wyobrażeniem graf. i nazwiskiem właściciela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861048"/>
            <a:ext cx="19240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221088"/>
            <a:ext cx="2016224" cy="33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908720"/>
            <a:ext cx="8229600" cy="4525963"/>
          </a:xfrm>
        </p:spPr>
        <p:txBody>
          <a:bodyPr/>
          <a:lstStyle/>
          <a:p>
            <a:r>
              <a:rPr lang="pl-PL" dirty="0"/>
              <a:t>sproszkowane szkło stopione w wysokiej temperaturze, nałożone najczęściej na podłoże metalowe. Technika zdobnicza</a:t>
            </a:r>
          </a:p>
        </p:txBody>
      </p:sp>
      <p:pic>
        <p:nvPicPr>
          <p:cNvPr id="113666" name="Picture 2" descr="Znalezione obrazy dla zapytania emalia sztuka histo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048000"/>
            <a:ext cx="7172325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3312368" cy="681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3010" name="Picture 2" descr="http://www.historiasztuki.com.pl/ilustracje/slownik/ambo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472608" cy="7311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852936"/>
            <a:ext cx="8229600" cy="1143000"/>
          </a:xfrm>
        </p:spPr>
        <p:txBody>
          <a:bodyPr/>
          <a:lstStyle/>
          <a:p>
            <a:r>
              <a:rPr lang="pl-PL" b="1" dirty="0"/>
              <a:t>en face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5714" name="Picture 2" descr="Znalezione obrazy dla zapytania epitaf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34790"/>
            <a:ext cx="6876256" cy="6623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7762" name="Picture 2" descr="Znalezione obrazy dla zapytania ewangelisci symbo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3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fasada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478196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/>
            <a:r>
              <a:rPr lang="pl-PL" dirty="0"/>
              <a:t>feston</a:t>
            </a:r>
          </a:p>
        </p:txBody>
      </p:sp>
      <p:pic>
        <p:nvPicPr>
          <p:cNvPr id="119810" name="Picture 2" descr="Znalezione obrazy dla zapytania fes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-531440"/>
            <a:ext cx="5386569" cy="6168976"/>
          </a:xfrm>
          <a:prstGeom prst="rect">
            <a:avLst/>
          </a:prstGeom>
          <a:noFill/>
        </p:spPr>
      </p:pic>
      <p:pic>
        <p:nvPicPr>
          <p:cNvPr id="119812" name="Picture 4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85592"/>
            <a:ext cx="5508612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rodzaj dzieł w malarstwie przedstawiających sceny pasterskie, który był popularny w XVIII wieku.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3068960"/>
            <a:ext cx="8229600" cy="4525963"/>
          </a:xfrm>
        </p:spPr>
        <p:txBody>
          <a:bodyPr/>
          <a:lstStyle/>
          <a:p>
            <a:r>
              <a:rPr lang="pl-PL" b="1" dirty="0" err="1"/>
              <a:t>fete</a:t>
            </a:r>
            <a:r>
              <a:rPr lang="pl-PL" b="1" dirty="0"/>
              <a:t> </a:t>
            </a:r>
            <a:r>
              <a:rPr lang="pl-PL" b="1" dirty="0" err="1"/>
              <a:t>champetre</a:t>
            </a:r>
            <a:endParaRPr lang="pl-PL" dirty="0"/>
          </a:p>
        </p:txBody>
      </p:sp>
      <p:pic>
        <p:nvPicPr>
          <p:cNvPr id="120834" name="Picture 2" descr="Znalezione obrazy dla zapytania fete champet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6048672" cy="4838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Fete</a:t>
            </a:r>
            <a:r>
              <a:rPr lang="pl-PL" dirty="0"/>
              <a:t> </a:t>
            </a:r>
            <a:r>
              <a:rPr lang="pl-PL" dirty="0" err="1"/>
              <a:t>galante</a:t>
            </a:r>
            <a:r>
              <a:rPr lang="pl-PL" dirty="0"/>
              <a:t> – święto wytworne</a:t>
            </a:r>
          </a:p>
        </p:txBody>
      </p:sp>
      <p:pic>
        <p:nvPicPr>
          <p:cNvPr id="121858" name="Picture 2" descr="Znalezione obrazy dla zapytania fete galan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6516216" cy="5090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4752528" cy="681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forum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21352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595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53659" cy="5566569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5436096" y="764704"/>
            <a:ext cx="144016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3923928" y="908720"/>
            <a:ext cx="144016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899592" y="5733256"/>
            <a:ext cx="144016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0" y="980728"/>
            <a:ext cx="17636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-396552" y="2204864"/>
            <a:ext cx="144016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4139952" y="1772816"/>
            <a:ext cx="64807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4034" name="Picture 2" descr="http://www.historiasztuki.com.pl/ilustracje/slownik/archiwol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179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48" y="332656"/>
            <a:ext cx="9092452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1074" name="Picture 2" descr="Znalezione obrazy dla zapytania gzyms sztu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54768"/>
            <a:ext cx="6912768" cy="6912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gryf</a:t>
            </a: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707" y="1584176"/>
            <a:ext cx="9197707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forma </a:t>
            </a:r>
            <a:r>
              <a:rPr lang="pl-PL" dirty="0" err="1"/>
              <a:t>artyst</a:t>
            </a:r>
            <a:r>
              <a:rPr lang="pl-PL" dirty="0"/>
              <a:t>. wypowiedzi operująca ciągiem zdarzeń o częściowo zaplanowanej strukturze, otwarta na przypadek i improwizację, dążąca do wciągnięcia w akcję widza i uczynienia z niego współtwórcy wydarzenia.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9973"/>
            <a:ext cx="1691680" cy="657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355976" cy="6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3156" y="2348880"/>
            <a:ext cx="5160844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5" descr="Znalezione obrazy dla zapytania ikonost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3995937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7218" name="Picture 2" descr="Znalezione obrazy dla zapytania inicjaÅ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764704"/>
            <a:ext cx="4968552" cy="5284733"/>
          </a:xfrm>
          <a:prstGeom prst="rect">
            <a:avLst/>
          </a:prstGeom>
          <a:noFill/>
        </p:spPr>
      </p:pic>
      <p:sp>
        <p:nvSpPr>
          <p:cNvPr id="5" name="Strzałka w prawo 4"/>
          <p:cNvSpPr/>
          <p:nvPr/>
        </p:nvSpPr>
        <p:spPr>
          <a:xfrm>
            <a:off x="179512" y="1556792"/>
            <a:ext cx="194421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rodzaj kompozycji </a:t>
            </a:r>
            <a:r>
              <a:rPr lang="pl-PL" dirty="0" err="1"/>
              <a:t>wielofigur</a:t>
            </a:r>
            <a:r>
              <a:rPr lang="pl-PL" dirty="0"/>
              <a:t>., reliefu albo malowidła, gdzie w całości lub w części przedstawienia, głowy odtworzonych postaci znajdują się na tej samej wysokości.</a:t>
            </a:r>
          </a:p>
        </p:txBody>
      </p:sp>
      <p:pic>
        <p:nvPicPr>
          <p:cNvPr id="139266" name="Picture 2" descr="Znalezione obrazy dla zapytania izokefaliz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861048"/>
            <a:ext cx="4392488" cy="2868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starożytnej</a:t>
            </a:r>
            <a:br>
              <a:rPr lang="pl-PL" dirty="0"/>
            </a:br>
            <a:r>
              <a:rPr lang="pl-PL" dirty="0"/>
              <a:t>Grecji</a:t>
            </a:r>
          </a:p>
          <a:p>
            <a:r>
              <a:rPr lang="pl-PL" dirty="0">
                <a:solidFill>
                  <a:schemeClr val="bg1"/>
                </a:solidFill>
              </a:rPr>
              <a:t>kariatyda</a:t>
            </a: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0"/>
            <a:ext cx="1872208" cy="718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abakus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1"/>
            <a:ext cx="6480720" cy="465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wspornik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852936"/>
            <a:ext cx="2771800" cy="291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62" name="Picture 2" descr="Znalezione obrazy dla zapytania kur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3384376" cy="6783032"/>
          </a:xfrm>
          <a:prstGeom prst="rect">
            <a:avLst/>
          </a:prstGeom>
          <a:noFill/>
        </p:spPr>
      </p:pic>
      <p:pic>
        <p:nvPicPr>
          <p:cNvPr id="143364" name="Picture 4" descr="Znalezione obrazy dla zapytania kora grec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3024336" cy="72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12776"/>
            <a:ext cx="885812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5410" name="Picture 2" descr="Znalezione obrazy dla zapytania masta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5"/>
            <a:ext cx="9144000" cy="6287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motyw dekor. w formie stylizowanej głowy ludzkiej lub na pół zwierzęcej, o zdeformowanych groteskowo rysach i często fantastycznej fryzurze</a:t>
            </a: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717032"/>
            <a:ext cx="2555776" cy="290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9154" name="Picture 2" descr="Znalezione obrazy dla zapytania maswe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-2087824"/>
            <a:ext cx="7756351" cy="8945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3250" name="Picture 2" descr="Znalezione obrazy dla zapytania zworn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886325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2226" name="Picture 2" descr="Znalezione obrazy dla zapytania zworn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771650"/>
            <a:ext cx="5715000" cy="5086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427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8248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5058" name="Picture 2" descr="http://www.historiasztuki.com.pl/ilustracje/slownik/arka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6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5298" name="Picture 2" descr="Znalezione obrazy dla zapytania zworn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3384376" cy="7039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7346" name="Picture 2" descr="Znalezione obrazy dla zapytania zworn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0"/>
            <a:ext cx="3312368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Metopy i tryglify = fryz</a:t>
            </a: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10108163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0"/>
            <a:ext cx="1796733" cy="657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896544" cy="6823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1554" name="Picture 2" descr="Znalezione obrazy dla zapytania pi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76672"/>
            <a:ext cx="4392488" cy="5984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2578" name="Picture 2" descr="Znalezione obrazy dla zapytania piramida schodko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64704" y="-1676401"/>
            <a:ext cx="12192000" cy="853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r>
              <a:rPr lang="pl-PL" dirty="0"/>
              <a:t>duże pole dekor. obejmujące </a:t>
            </a:r>
            <a:r>
              <a:rPr lang="pl-PL" dirty="0" err="1"/>
              <a:t>centr</a:t>
            </a:r>
            <a:r>
              <a:rPr lang="pl-PL" dirty="0"/>
              <a:t>. część sufitu lub podniebienia sklepień stanowiące zamknięcie wnętrza od góry;</a:t>
            </a:r>
          </a:p>
        </p:txBody>
      </p:sp>
      <p:pic>
        <p:nvPicPr>
          <p:cNvPr id="153602" name="Picture 2" descr="Znalezione obrazy dla zapytania plafon zam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6667500" cy="5000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70451"/>
            <a:ext cx="4896544" cy="67875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pylon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7740352" cy="381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6082" name="Picture 2" descr="http://www.historiasztuki.com.pl/ilustracje/slownik/fryz_arkadow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4425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2656"/>
            <a:ext cx="5436096" cy="620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8722" name="Picture 2" descr="Znalezione obrazy dla zapytania sfin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188640"/>
            <a:ext cx="9525000" cy="6353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sztuka rzeźbienia w drewnie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6732240" cy="5564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sztukateria, wyprawa, </a:t>
            </a:r>
            <a:r>
              <a:rPr lang="pl-PL" dirty="0"/>
              <a:t>materiał </a:t>
            </a:r>
            <a:r>
              <a:rPr lang="pl-PL" dirty="0" err="1"/>
              <a:t>zdobn</a:t>
            </a:r>
            <a:r>
              <a:rPr lang="pl-PL" dirty="0"/>
              <a:t>. nakładany na ściany i elementy arch. wnętrz (rzadziej elewacji); w skład  wchodzi wapno, piasek marmurowy, gips, klej i barwniki;  kształtuje się motywy figur., ornament., a nawet arch.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postacie ludzkie i zwierzęce - zazwyczaj niewielkie - lub skromne sceny rodź. wprowadzane do kompozycji krajobrazowych w celu ich ożywienia lub upiększenia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8370" name="Picture 2" descr="Znalezione obrazy dla zapytania zworn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902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4572000" cy="695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4139952" cy="530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zróżnicowane natężenie tonu barwy lub stopnia względnej jasności barwy w malarstwie i grafice.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354</Words>
  <Application>Microsoft Office PowerPoint</Application>
  <PresentationFormat>Pokaz na ekranie (4:3)</PresentationFormat>
  <Paragraphs>51</Paragraphs>
  <Slides>105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105</vt:i4>
      </vt:variant>
    </vt:vector>
  </HeadingPairs>
  <TitlesOfParts>
    <vt:vector size="108" baseType="lpstr">
      <vt:lpstr>Arial</vt:lpstr>
      <vt:lpstr>Calibri</vt:lpstr>
      <vt:lpstr>Motyw pakietu Office</vt:lpstr>
      <vt:lpstr>Podaj pojęcie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Amor vacui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Biblia pauperum</vt:lpstr>
      <vt:lpstr>biennale</vt:lpstr>
      <vt:lpstr>Prezentacja programu PowerPoint</vt:lpstr>
      <vt:lpstr>Prezentacja programu PowerPoint</vt:lpstr>
      <vt:lpstr>Prezentacja programu PowerPoint</vt:lpstr>
      <vt:lpstr>Prezentacja programu PowerPoint</vt:lpstr>
      <vt:lpstr>bukranion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 decollage</vt:lpstr>
      <vt:lpstr>Prezentacja programu PowerPoint</vt:lpstr>
      <vt:lpstr>Prezentacja programu PowerPoint</vt:lpstr>
      <vt:lpstr>Prezentacja programu PowerPoint</vt:lpstr>
      <vt:lpstr> draperia</vt:lpstr>
      <vt:lpstr>Prezentacja programu PowerPoint</vt:lpstr>
      <vt:lpstr>Prezentacja programu PowerPoint</vt:lpstr>
      <vt:lpstr>Prezentacja programu PowerPoint</vt:lpstr>
      <vt:lpstr>Prezentacja programu PowerPoint</vt:lpstr>
      <vt:lpstr>en face</vt:lpstr>
      <vt:lpstr>Prezentacja programu PowerPoint</vt:lpstr>
      <vt:lpstr>Prezentacja programu PowerPoint</vt:lpstr>
      <vt:lpstr>Prezentacja programu PowerPoint</vt:lpstr>
      <vt:lpstr>Prezentacja programu PowerPoint</vt:lpstr>
      <vt:lpstr>rodzaj dzieł w malarstwie przedstawiających sceny pasterskie, który był popularny w XVIII wieku.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?</vt:lpstr>
      <vt:lpstr>Prezentacja programu PowerPoint</vt:lpstr>
      <vt:lpstr>Prezentacja programu PowerPoint</vt:lpstr>
      <vt:lpstr>Prezentacja programu PowerPoint</vt:lpstr>
      <vt:lpstr>Prezentacja programu PowerPoint</vt:lpstr>
      <vt:lpstr>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?</vt:lpstr>
      <vt:lpstr>Prezentacja programu PowerPoint</vt:lpstr>
      <vt:lpstr>?</vt:lpstr>
      <vt:lpstr>?</vt:lpstr>
      <vt:lpstr>Prezentacja programu PowerPoint</vt:lpstr>
      <vt:lpstr>Prezentacja programu PowerPoint</vt:lpstr>
      <vt:lpstr>Prezentacja programu PowerPoint</vt:lpstr>
      <vt:lpstr>?</vt:lpstr>
      <vt:lpstr>Prezentacja programu PowerPoint</vt:lpstr>
      <vt:lpstr>?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POWTÓRZENIE</dc:title>
  <dc:creator>AG</dc:creator>
  <cp:lastModifiedBy>PC</cp:lastModifiedBy>
  <cp:revision>56</cp:revision>
  <dcterms:created xsi:type="dcterms:W3CDTF">2018-04-24T19:44:32Z</dcterms:created>
  <dcterms:modified xsi:type="dcterms:W3CDTF">2020-08-10T12:08:14Z</dcterms:modified>
</cp:coreProperties>
</file>