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397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18D0B-634D-4045-B93F-49EFD6CDCF71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62D66-7AC1-4742-87AC-13FAC7F85A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00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X4KuIBmnjI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hlinkClick r:id="rId3"/>
              </a:rPr>
              <a:t>https://www.youtube.com/watch?v=CX4KuIBmnjI</a:t>
            </a:r>
            <a:r>
              <a:rPr lang="pl-PL" dirty="0"/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62D66-7AC1-4742-87AC-13FAC7F85AA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766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169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697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899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Neolit 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Mają bardzo uproszczone kształty, jedynie kojarzą się z postacią ludzką lub zwierzęcą. uogólniona forma brak inspiracji </a:t>
            </a:r>
            <a:r>
              <a:rPr lang="pl-PL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przyrodą.Rzeźby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tworzone w III i II tysiącleciu p.n.e. przez mieszkańców greckich </a:t>
            </a:r>
            <a:r>
              <a:rPr lang="pl-PL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Cykladów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Wszystkie pokazane figurki są z marmuru</a:t>
            </a:r>
            <a:endParaRPr dirty="0"/>
          </a:p>
        </p:txBody>
      </p:sp>
      <p:sp>
        <p:nvSpPr>
          <p:cNvPr id="569" name="Google Shape;56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5002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267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937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15A12-66B0-4CE7-A3E3-BB0F65EE376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4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36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89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Nie są to dzieła ale początki sztuki</a:t>
            </a:r>
            <a:endParaRPr dirty="0"/>
          </a:p>
        </p:txBody>
      </p:sp>
      <p:sp>
        <p:nvSpPr>
          <p:cNvPr id="508" name="Google Shape;50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04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Paleolit – </a:t>
            </a:r>
            <a:r>
              <a:rPr lang="pl-PL" dirty="0" err="1"/>
              <a:t>mal</a:t>
            </a:r>
            <a:r>
              <a:rPr lang="pl-PL" dirty="0"/>
              <a:t>. Jaskiniowe i rzeźba</a:t>
            </a:r>
            <a:endParaRPr dirty="0"/>
          </a:p>
        </p:txBody>
      </p:sp>
      <p:sp>
        <p:nvSpPr>
          <p:cNvPr id="514" name="Google Shape;51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59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Narzędzia? Warsztat art.?  </a:t>
            </a:r>
            <a:endParaRPr dirty="0"/>
          </a:p>
        </p:txBody>
      </p:sp>
      <p:sp>
        <p:nvSpPr>
          <p:cNvPr id="520" name="Google Shape;52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12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Perspektywa?   FUNKCJA. TU PROPONUJĘ OMÓWIĆ DZIEŁO, przeanalizować formę i treść</a:t>
            </a:r>
            <a:endParaRPr dirty="0"/>
          </a:p>
        </p:txBody>
      </p:sp>
      <p:sp>
        <p:nvSpPr>
          <p:cNvPr id="527" name="Google Shape;527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930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4" name="Google Shape;534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90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256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D5CD8-B979-47F0-9F31-A47C50E53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4E41A0-54A5-4F91-AD8B-7ADAA5A03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EEA357-117C-478D-AA23-76C2EB86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06EB-C037-4F81-AEA1-7F2DAB5A98AC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5DE3DE-8A8B-4E4D-9A9A-5F6B3924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539EE7-F178-4EAE-8E44-C801AFFF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29C5-64E8-47E9-AB66-84CDCD2505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02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314B79-96C0-4C6C-BF43-FF55812A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1629F0E-854F-4942-8C15-73277DCED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5154D7-FE37-45A5-A4F5-D8E49EFD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06EB-C037-4F81-AEA1-7F2DAB5A98AC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70753D-1148-4E3D-9FC2-7C2779B8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7216B7-0606-445D-AB28-4125DED8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29C5-64E8-47E9-AB66-84CDCD2505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14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10618CC-916D-4736-B06C-D23E676C3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182B4B-6E4A-4228-B18E-7008F5516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633779-69D1-46FE-8AFF-C2BFD2F0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06EB-C037-4F81-AEA1-7F2DAB5A98AC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BAE1E1-C403-4A51-9ADD-3750A81B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7A6085-8D4C-4C89-81A7-36C346A0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29C5-64E8-47E9-AB66-84CDCD2505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242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045D43-24A6-48C1-941F-76308A73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BB5232-B467-496F-8B4E-FF56F169B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CA2D93-996B-4276-99AB-1E7FF3E1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06EB-C037-4F81-AEA1-7F2DAB5A98AC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B939FB-5C31-4405-8233-F61C647D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DAF7FF-E0E8-439E-AB8A-8C9740FA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29C5-64E8-47E9-AB66-84CDCD2505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30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A8CBC7-1A47-49F0-9C95-67C5D58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58DFE1-C15B-4B71-AC15-23030E435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E1E0ED-40A9-43FA-BBAD-F90F55DF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06EB-C037-4F81-AEA1-7F2DAB5A98AC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F46422-2D8D-4CA9-B496-4CD90479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506D5C-704B-45F4-8260-003AB189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29C5-64E8-47E9-AB66-84CDCD2505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73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4CF344-9EE3-43F3-8AA0-D9D275A5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D998AF-D8F0-4D92-B92E-8F0905A8C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4EAFBF-FED1-45AB-A2F1-21807083B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0B3E51-E6A5-4868-8BF7-7178EA57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06EB-C037-4F81-AEA1-7F2DAB5A98AC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466B9C-4346-4679-A926-41E1F73C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D93C77-10F0-45B6-B924-21076256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29C5-64E8-47E9-AB66-84CDCD2505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55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04EAA7-40FC-40B8-9DCB-6014B6B9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5628D0-D52F-4050-8096-E54AF5071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C4CCDE0-5898-4094-A0BB-39037F627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FA7D8AD-EFBF-4D6F-A415-8A034B602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1343CFA-2644-4F99-91DE-6E30E83DE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82B88A2-8A65-4103-917E-BC50B9D0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06EB-C037-4F81-AEA1-7F2DAB5A98AC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02B2C63-D076-4142-8C0C-209E3A0A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82AF656-1895-4B7A-BA89-0CDC6361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29C5-64E8-47E9-AB66-84CDCD2505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80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224828-8D58-4B0E-BB6A-51421F6D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CBAA28E-9B33-43B4-9C37-7C44C8F4B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06EB-C037-4F81-AEA1-7F2DAB5A98AC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B75D585-93F1-4F6F-9140-1CBD6E8D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84E1925-963C-41B8-B114-8D0EC40C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29C5-64E8-47E9-AB66-84CDCD2505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33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C07FA69-03C3-4FBD-BE46-49493A98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06EB-C037-4F81-AEA1-7F2DAB5A98AC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D46533A-F6FF-4770-9FC8-8C1E9CB6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81DB94-2272-4894-935B-03669C0A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29C5-64E8-47E9-AB66-84CDCD2505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42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1BD9C2-F79B-41AF-A697-A8EDCBE6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A70FBC-14F4-40EB-A2CB-20D87A982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766B00-C88F-480B-96C7-0386C06FA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E2522D6-3ADE-4FFF-B637-32FECD94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06EB-C037-4F81-AEA1-7F2DAB5A98AC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296DC3-B98D-418B-AB56-37BC53BA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9C5EB7-C6FE-4B82-B9CA-05303F80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29C5-64E8-47E9-AB66-84CDCD2505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77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98636-F7EB-4968-B3D1-0A40E7C4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7001E5A-3EB4-4D15-8856-31A5257B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30CC851-CC78-4662-8E0F-A6AAB3934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0816D2-B6ED-487D-B91B-B6EB27F3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06EB-C037-4F81-AEA1-7F2DAB5A98AC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0DE3EB-2972-4790-8CE0-BDED03F5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E344D2-38E5-4A89-8AE0-DA4793F5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29C5-64E8-47E9-AB66-84CDCD2505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81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47A4129-9956-40D2-AEB1-EDCEBA4A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1BE81CE-0BF3-4101-9791-7C35604B1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8476B4-4B61-40C3-B53E-B393DC1CB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106EB-C037-4F81-AEA1-7F2DAB5A98AC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3C848E-6350-4FE3-A51F-870596ECD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FC2E40-2DB5-4123-8ED7-05B61EAB6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29C5-64E8-47E9-AB66-84CDCD2505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46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X4KuIBmnjI?feature=oembed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caux.culture.f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8D8C79-CE0D-40CC-B3A3-42EB8E48E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E5971F-1A93-42EE-87BE-59691F4A8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Multimedia online 3" title="Explore cave paintings in this 360ￂﾰ animated cave - Iseult Gillespie">
            <a:hlinkClick r:id="" action="ppaction://media"/>
            <a:extLst>
              <a:ext uri="{FF2B5EF4-FFF2-40B4-BE49-F238E27FC236}">
                <a16:creationId xmlns:a16="http://schemas.microsoft.com/office/drawing/2014/main" id="{8E9EE53B-0978-4F0E-8574-63AA0314E0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4220" y="289249"/>
            <a:ext cx="10897119" cy="612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9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l-PL" dirty="0">
                <a:hlinkClick r:id="rId3"/>
              </a:rPr>
              <a:t>http://www.lascaux.culture.fr/</a:t>
            </a:r>
            <a:r>
              <a:rPr lang="pl-PL" dirty="0"/>
              <a:t> </a:t>
            </a:r>
            <a:endParaRPr dirty="0"/>
          </a:p>
        </p:txBody>
      </p:sp>
      <p:sp>
        <p:nvSpPr>
          <p:cNvPr id="551" name="Google Shape;551;p69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pl-PL" dirty="0"/>
              <a:t> Wirtualne zwiedzanie jaskini!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0"/>
          <p:cNvSpPr txBox="1">
            <a:spLocks noGrp="1"/>
          </p:cNvSpPr>
          <p:nvPr>
            <p:ph type="title"/>
          </p:nvPr>
        </p:nvSpPr>
        <p:spPr>
          <a:xfrm>
            <a:off x="47937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l-PL"/>
              <a:t>Wenus z Willendorfu</a:t>
            </a:r>
            <a:endParaRPr/>
          </a:p>
        </p:txBody>
      </p:sp>
      <p:sp>
        <p:nvSpPr>
          <p:cNvPr id="557" name="Google Shape;557;p70"/>
          <p:cNvSpPr txBox="1">
            <a:spLocks noGrp="1"/>
          </p:cNvSpPr>
          <p:nvPr>
            <p:ph type="body" idx="1"/>
          </p:nvPr>
        </p:nvSpPr>
        <p:spPr>
          <a:xfrm>
            <a:off x="1524000" y="134076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pl-PL" sz="2400"/>
              <a:t> </a:t>
            </a:r>
            <a:r>
              <a:rPr lang="pl-PL" sz="2400" b="1"/>
              <a:t>paleolit, </a:t>
            </a:r>
            <a:endParaRPr sz="2400" b="1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pl-PL" sz="2400"/>
              <a:t>22 000 - 24 000 lat temu</a:t>
            </a:r>
            <a:br>
              <a:rPr lang="pl-PL" sz="2400"/>
            </a:br>
            <a:r>
              <a:rPr lang="pl-PL" sz="2400"/>
              <a:t>Miejsce przechowywania:</a:t>
            </a:r>
            <a:br>
              <a:rPr lang="pl-PL" sz="2400"/>
            </a:br>
            <a:r>
              <a:rPr lang="pl-PL" sz="2400" b="1"/>
              <a:t>Naturhistorisches Museum, </a:t>
            </a:r>
            <a:br>
              <a:rPr lang="pl-PL" sz="2400" b="1"/>
            </a:br>
            <a:r>
              <a:rPr lang="pl-PL" sz="2400" b="1"/>
              <a:t>Wiedeń</a:t>
            </a:r>
            <a:br>
              <a:rPr lang="pl-PL" sz="2400"/>
            </a:br>
            <a:r>
              <a:rPr lang="pl-PL" sz="2400"/>
              <a:t>Inne informacje</a:t>
            </a:r>
            <a:r>
              <a:rPr lang="pl-PL" sz="2400" u="sng"/>
              <a:t>:</a:t>
            </a:r>
            <a:r>
              <a:rPr lang="pl-PL" sz="2400"/>
              <a:t> </a:t>
            </a:r>
            <a:endParaRPr sz="2400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pl-PL" sz="2400"/>
              <a:t> </a:t>
            </a:r>
            <a:r>
              <a:rPr lang="pl-PL" sz="2400" b="1"/>
              <a:t>11,1 cm</a:t>
            </a:r>
            <a:r>
              <a:rPr lang="pl-PL" sz="2400"/>
              <a:t> figurka, </a:t>
            </a:r>
            <a:endParaRPr sz="2400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pl-PL" sz="2400"/>
              <a:t>wyrzeźbiona </a:t>
            </a:r>
            <a:endParaRPr sz="2400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pl-PL" sz="2400" b="1"/>
              <a:t>z</a:t>
            </a:r>
            <a:r>
              <a:rPr lang="pl-PL" sz="2400"/>
              <a:t> kamienia kredowego</a:t>
            </a:r>
            <a:endParaRPr sz="2400" b="1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pl-PL" sz="2400" b="1"/>
              <a:t>i pomalowana czerwoną </a:t>
            </a:r>
            <a:r>
              <a:rPr lang="pl-PL" sz="2400"/>
              <a:t>ochrą</a:t>
            </a:r>
            <a:r>
              <a:rPr lang="pl-PL" sz="2400" b="1"/>
              <a:t>.</a:t>
            </a:r>
            <a:endParaRPr sz="2400"/>
          </a:p>
        </p:txBody>
      </p:sp>
      <p:pic>
        <p:nvPicPr>
          <p:cNvPr id="558" name="Google Shape;558;p70" descr="http://3.bp.blogspot.com/-nurwSzAYs4c/USygGeV6ouI/AAAAAAAAABM/HpMyua4zEZM/s320/Wenus_z_Willendorf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8088" y="400640"/>
            <a:ext cx="3955132" cy="645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1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l-PL"/>
              <a:t>NEOLIT I BRĄZ: od 10 tys. pne</a:t>
            </a:r>
            <a:endParaRPr/>
          </a:p>
        </p:txBody>
      </p:sp>
      <p:sp>
        <p:nvSpPr>
          <p:cNvPr id="564" name="Google Shape;564;p71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pl-PL"/>
              <a:t>Malarstwo zanika. Ludzie – osiadły tryb</a:t>
            </a:r>
            <a:endParaRPr/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/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pl-PL"/>
              <a:t>CERAMIKA : ORNAMENT, MOTYWY</a:t>
            </a:r>
            <a:endParaRPr/>
          </a:p>
        </p:txBody>
      </p:sp>
      <p:pic>
        <p:nvPicPr>
          <p:cNvPr id="565" name="Google Shape;565;p71" descr="Znalezione obrazy dla zapytania ceramika neol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553" y="3212976"/>
            <a:ext cx="289516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1" descr="Znalezione obrazy dla zapytania ceramika neoli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1984" y="3429000"/>
            <a:ext cx="4176464" cy="265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l-PL"/>
              <a:t>Idole</a:t>
            </a:r>
            <a:endParaRPr/>
          </a:p>
        </p:txBody>
      </p:sp>
      <p:sp>
        <p:nvSpPr>
          <p:cNvPr id="572" name="Google Shape;572;p72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73" name="Google Shape;573;p72" descr="Znalezione obrazy dla zapytania neolit ido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1545" y="1340769"/>
            <a:ext cx="3821545" cy="46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72" descr="Podobny obraz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8049" y="1155326"/>
            <a:ext cx="3867125" cy="57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3"/>
          <p:cNvSpPr txBox="1">
            <a:spLocks noGrp="1"/>
          </p:cNvSpPr>
          <p:nvPr>
            <p:ph type="title"/>
          </p:nvPr>
        </p:nvSpPr>
        <p:spPr>
          <a:xfrm>
            <a:off x="2063552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959"/>
            </a:pPr>
            <a:r>
              <a:rPr lang="pl-PL" sz="3959"/>
              <a:t>KRĄG MEGALITYCZNY: STONEHENGE</a:t>
            </a:r>
            <a:br>
              <a:rPr lang="pl-PL" sz="3959"/>
            </a:br>
            <a:r>
              <a:rPr lang="pl-PL" sz="3959"/>
              <a:t>(Salisbury, Anglia). </a:t>
            </a:r>
            <a:br>
              <a:rPr lang="pl-PL" sz="3959"/>
            </a:br>
            <a:r>
              <a:rPr lang="pl-PL" sz="3959"/>
              <a:t>Rozp budowy 3100 r pne</a:t>
            </a:r>
            <a:endParaRPr sz="3959"/>
          </a:p>
        </p:txBody>
      </p:sp>
      <p:sp>
        <p:nvSpPr>
          <p:cNvPr id="580" name="Google Shape;580;p73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81" name="Google Shape;581;p73" descr="Znalezione obrazy dla zapytania stonehen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7608" y="1988840"/>
            <a:ext cx="7178080" cy="538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4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endParaRPr/>
          </a:p>
        </p:txBody>
      </p:sp>
      <p:sp>
        <p:nvSpPr>
          <p:cNvPr id="587" name="Google Shape;587;p74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88" name="Google Shape;588;p74" descr="Znalezione obrazy dla zapytania stonehenge z lotu ptak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0" y="155400"/>
            <a:ext cx="8953500" cy="665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Polska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Paleolit -  Groty np. Nietoperzowa w Jerzmanowicach, Jaskini </a:t>
            </a:r>
            <a:r>
              <a:rPr lang="pl-PL" dirty="0" err="1"/>
              <a:t>Maszyckiej</a:t>
            </a:r>
            <a:r>
              <a:rPr lang="pl-PL" dirty="0"/>
              <a:t> koło Krakowa. </a:t>
            </a:r>
          </a:p>
          <a:p>
            <a:endParaRPr lang="pl-PL" dirty="0"/>
          </a:p>
          <a:p>
            <a:r>
              <a:rPr lang="pl-PL" dirty="0"/>
              <a:t>V tys. </a:t>
            </a:r>
            <a:r>
              <a:rPr lang="pl-PL" dirty="0" err="1"/>
              <a:t>Pne</a:t>
            </a:r>
            <a:r>
              <a:rPr lang="pl-PL" dirty="0"/>
              <a:t> – ceramiki…</a:t>
            </a:r>
          </a:p>
          <a:p>
            <a:endParaRPr lang="pl-PL" dirty="0"/>
          </a:p>
          <a:p>
            <a:r>
              <a:rPr lang="pl-PL" dirty="0"/>
              <a:t>Osada w Biskupinie</a:t>
            </a:r>
          </a:p>
        </p:txBody>
      </p:sp>
      <p:pic>
        <p:nvPicPr>
          <p:cNvPr id="6146" name="Picture 2" descr="Znalezione obrazy dla zapytania jaskinia nietoperzo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414" y="274639"/>
            <a:ext cx="2112169" cy="158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Znalezione obrazy dla zapytania ceramika sznurow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0" name="Picture 6" descr="Znalezione obrazy dla zapytania ceramika sznurow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438" y="2673132"/>
            <a:ext cx="1896145" cy="238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upload.wikimedia.org/wikipedia/commons/9/93/Stanowisko_archeologiczne_w_Biskupinie_0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69" y="5191726"/>
            <a:ext cx="3192289" cy="17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8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09CCE7-111B-47E7-A8BF-BE0B6681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020F77-70C9-41A2-B9DE-D98BBB3D2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97972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/>
              <a:t>Kurhan - rodzaj mogiły, w kształcie kopca o kształcie stożkowatym lub zbliżonym do półkulistego, z elementami drewnianymi, drewniano-kamiennymi lub kamiennymi, w którym znajduje się komora grobowa z pochówkiem szkieletowym lub ciałopalnym.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FF0F79D-8CE3-4DE2-B831-00C7B118B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Obraz zawierający trawa, zewnętrzne, pole, drzewo&#10;&#10;Opis wygenerowany automatycznie">
            <a:extLst>
              <a:ext uri="{FF2B5EF4-FFF2-40B4-BE49-F238E27FC236}">
                <a16:creationId xmlns:a16="http://schemas.microsoft.com/office/drawing/2014/main" id="{EB4FFDC0-D333-424B-8F16-0D7496E4B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45" y="3281267"/>
            <a:ext cx="4879910" cy="32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1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7D1B74-F7B9-4738-A013-F4F1EA9C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89B064-C644-4B3F-B992-3787C919E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D23E862-A948-4BA8-974D-0B1302A53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15" y="467457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9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1"/>
          <p:cNvSpPr txBox="1">
            <a:spLocks noGrp="1"/>
          </p:cNvSpPr>
          <p:nvPr>
            <p:ph type="title"/>
          </p:nvPr>
        </p:nvSpPr>
        <p:spPr>
          <a:xfrm>
            <a:off x="1991544" y="28529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l-PL" b="1"/>
              <a:t>SZTUKA PREHISTORYCZNA</a:t>
            </a:r>
            <a:endParaRPr b="1"/>
          </a:p>
        </p:txBody>
      </p:sp>
      <p:sp>
        <p:nvSpPr>
          <p:cNvPr id="498" name="Google Shape;498;p61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090B3BB-FB9A-4934-AA85-1F37412AC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15" y="4674577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endParaRPr/>
          </a:p>
        </p:txBody>
      </p:sp>
      <p:sp>
        <p:nvSpPr>
          <p:cNvPr id="504" name="Google Shape;504;p62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05" name="Google Shape;505;p62"/>
          <p:cNvPicPr preferRelativeResize="0"/>
          <p:nvPr/>
        </p:nvPicPr>
        <p:blipFill rotWithShape="1">
          <a:blip r:embed="rId3">
            <a:alphaModFix/>
          </a:blip>
          <a:srcRect l="26838" t="27188" r="24459" b="48203"/>
          <a:stretch/>
        </p:blipFill>
        <p:spPr>
          <a:xfrm>
            <a:off x="1415480" y="2060848"/>
            <a:ext cx="9885258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3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l-PL" dirty="0"/>
              <a:t>Sztuka paleolitu: od ok.50 </a:t>
            </a:r>
            <a:r>
              <a:rPr lang="pl-PL" dirty="0" err="1"/>
              <a:t>tys</a:t>
            </a:r>
            <a:r>
              <a:rPr lang="pl-PL" dirty="0"/>
              <a:t> lat temu</a:t>
            </a:r>
            <a:endParaRPr dirty="0"/>
          </a:p>
        </p:txBody>
      </p:sp>
      <p:sp>
        <p:nvSpPr>
          <p:cNvPr id="511" name="Google Shape;511;p63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pl-PL"/>
              <a:t>Kości, płytki – ponacinane</a:t>
            </a:r>
            <a:endParaRPr/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pl-PL"/>
              <a:t>Prymitywne narzędzia</a:t>
            </a:r>
            <a:endParaRPr/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pl-PL"/>
              <a:t>Użycie barw</a:t>
            </a:r>
            <a:endParaRPr/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pl-PL"/>
              <a:t>Muszle, kamienie z otworami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4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l-PL"/>
              <a:t>25-10 tys. pne</a:t>
            </a:r>
            <a:endParaRPr/>
          </a:p>
        </p:txBody>
      </p:sp>
      <p:sp>
        <p:nvSpPr>
          <p:cNvPr id="517" name="Google Shape;517;p64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pl-PL"/>
              <a:t>Powstanie „sztuki”</a:t>
            </a:r>
            <a:endParaRPr/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/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pl-PL"/>
              <a:t>GROTY W HISZPANII I FRANCJI:</a:t>
            </a:r>
            <a:endParaRPr/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pl-PL"/>
              <a:t>                  ALTAMIRA         LASCAUX (1940)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5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endParaRPr/>
          </a:p>
        </p:txBody>
      </p:sp>
      <p:sp>
        <p:nvSpPr>
          <p:cNvPr id="523" name="Google Shape;523;p65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24" name="Google Shape;524;p65" descr="Znalezione obrazy dla zapytania lascau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472" y="908721"/>
            <a:ext cx="9917832" cy="5190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6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endParaRPr/>
          </a:p>
        </p:txBody>
      </p:sp>
      <p:sp>
        <p:nvSpPr>
          <p:cNvPr id="530" name="Google Shape;530;p66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31" name="Google Shape;531;p66" descr="Podobny obra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584" y="836713"/>
            <a:ext cx="7560840" cy="5344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endParaRPr/>
          </a:p>
        </p:txBody>
      </p:sp>
      <p:sp>
        <p:nvSpPr>
          <p:cNvPr id="537" name="Google Shape;537;p67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38" name="Google Shape;538;p67" descr="Znalezione obrazy dla zapytania lascau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552" y="950630"/>
            <a:ext cx="7613104" cy="4892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8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endParaRPr/>
          </a:p>
        </p:txBody>
      </p:sp>
      <p:sp>
        <p:nvSpPr>
          <p:cNvPr id="544" name="Google Shape;544;p68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45" name="Google Shape;545;p68" descr="Znalezione obrazy dla zapytania lascau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08" y="-476251"/>
            <a:ext cx="11430000" cy="733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294</Words>
  <Application>Microsoft Office PowerPoint</Application>
  <PresentationFormat>Panoramiczny</PresentationFormat>
  <Paragraphs>41</Paragraphs>
  <Slides>18</Slides>
  <Notes>16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Prezentacja programu PowerPoint</vt:lpstr>
      <vt:lpstr>SZTUKA PREHISTORYCZNA</vt:lpstr>
      <vt:lpstr>Prezentacja programu PowerPoint</vt:lpstr>
      <vt:lpstr>Sztuka paleolitu: od ok.50 tys lat temu</vt:lpstr>
      <vt:lpstr>25-10 tys. pne</vt:lpstr>
      <vt:lpstr>Prezentacja programu PowerPoint</vt:lpstr>
      <vt:lpstr>Prezentacja programu PowerPoint</vt:lpstr>
      <vt:lpstr>Prezentacja programu PowerPoint</vt:lpstr>
      <vt:lpstr>Prezentacja programu PowerPoint</vt:lpstr>
      <vt:lpstr>http://www.lascaux.culture.fr/ </vt:lpstr>
      <vt:lpstr>Wenus z Willendorfu</vt:lpstr>
      <vt:lpstr>NEOLIT I BRĄZ: od 10 tys. pne</vt:lpstr>
      <vt:lpstr>Idole</vt:lpstr>
      <vt:lpstr>KRĄG MEGALITYCZNY: STONEHENGE (Salisbury, Anglia).  Rozp budowy 3100 r pne</vt:lpstr>
      <vt:lpstr>Prezentacja programu PowerPoint</vt:lpstr>
      <vt:lpstr>Polska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PC</dc:creator>
  <cp:lastModifiedBy>PC</cp:lastModifiedBy>
  <cp:revision>1</cp:revision>
  <dcterms:created xsi:type="dcterms:W3CDTF">2020-10-18T11:45:40Z</dcterms:created>
  <dcterms:modified xsi:type="dcterms:W3CDTF">2020-10-18T11:47:58Z</dcterms:modified>
</cp:coreProperties>
</file>